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12.xml" ContentType="application/vnd.openxmlformats-officedocument.presentationml.tags+xml"/>
  <Override PartName="/ppt/notesSlides/notesSlide1.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2.xml" ContentType="application/vnd.openxmlformats-officedocument.presentationml.notesSlide+xml"/>
  <Override PartName="/ppt/tags/tag115.xml" ContentType="application/vnd.openxmlformats-officedocument.presentationml.tags+xml"/>
  <Override PartName="/ppt/notesSlides/notesSlide3.xml" ContentType="application/vnd.openxmlformats-officedocument.presentationml.notesSlide+xml"/>
  <Override PartName="/ppt/tags/tag116.xml" ContentType="application/vnd.openxmlformats-officedocument.presentationml.tags+xml"/>
  <Override PartName="/ppt/notesSlides/notesSlide4.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5.xml" ContentType="application/vnd.openxmlformats-officedocument.presentationml.notesSlide+xml"/>
  <Override PartName="/ppt/tags/tag119.xml" ContentType="application/vnd.openxmlformats-officedocument.presentationml.tags+xml"/>
  <Override PartName="/ppt/notesSlides/notesSlide6.xml" ContentType="application/vnd.openxmlformats-officedocument.presentationml.notesSlide+xml"/>
  <Override PartName="/ppt/tags/tag120.xml" ContentType="application/vnd.openxmlformats-officedocument.presentationml.tags+xml"/>
  <Override PartName="/ppt/notesSlides/notesSlide7.xml" ContentType="application/vnd.openxmlformats-officedocument.presentationml.notesSlide+xml"/>
  <Override PartName="/ppt/tags/tag121.xml" ContentType="application/vnd.openxmlformats-officedocument.presentationml.tags+xml"/>
  <Override PartName="/ppt/notesSlides/notesSlide8.xml" ContentType="application/vnd.openxmlformats-officedocument.presentationml.notesSlide+xml"/>
  <Override PartName="/ppt/tags/tag122.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123.xml" ContentType="application/vnd.openxmlformats-officedocument.presentationml.tags+xml"/>
  <Override PartName="/ppt/notesSlides/notesSlide10.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26.xml" ContentType="application/vnd.openxmlformats-officedocument.presentationml.tags+xml"/>
  <Override PartName="/ppt/tags/tag127.xml" ContentType="application/vnd.openxmlformats-officedocument.presentationml.tags+xml"/>
  <Override PartName="/ppt/notesSlides/notesSlide12.xml" ContentType="application/vnd.openxmlformats-officedocument.presentationml.notesSlide+xml"/>
  <Override PartName="/ppt/tags/tag128.xml" ContentType="application/vnd.openxmlformats-officedocument.presentationml.tag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129.xml" ContentType="application/vnd.openxmlformats-officedocument.presentationml.tags+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notesSlides/notesSlide15.xml" ContentType="application/vnd.openxmlformats-officedocument.presentationml.notesSlide+xml"/>
  <Override PartName="/ppt/tags/tag14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8" r:id="rId5"/>
  </p:sldMasterIdLst>
  <p:notesMasterIdLst>
    <p:notesMasterId r:id="rId31"/>
  </p:notesMasterIdLst>
  <p:handoutMasterIdLst>
    <p:handoutMasterId r:id="rId32"/>
  </p:handoutMasterIdLst>
  <p:sldIdLst>
    <p:sldId id="2147375728" r:id="rId6"/>
    <p:sldId id="260" r:id="rId7"/>
    <p:sldId id="2147479903" r:id="rId8"/>
    <p:sldId id="282" r:id="rId9"/>
    <p:sldId id="2147483562" r:id="rId10"/>
    <p:sldId id="264" r:id="rId11"/>
    <p:sldId id="263" r:id="rId12"/>
    <p:sldId id="266" r:id="rId13"/>
    <p:sldId id="267" r:id="rId14"/>
    <p:sldId id="268" r:id="rId15"/>
    <p:sldId id="271" r:id="rId16"/>
    <p:sldId id="2147483556" r:id="rId17"/>
    <p:sldId id="272" r:id="rId18"/>
    <p:sldId id="2147483561" r:id="rId19"/>
    <p:sldId id="2147483555" r:id="rId20"/>
    <p:sldId id="2147483406" r:id="rId21"/>
    <p:sldId id="273" r:id="rId22"/>
    <p:sldId id="2147375815" r:id="rId23"/>
    <p:sldId id="2147483404" r:id="rId24"/>
    <p:sldId id="2147483398" r:id="rId25"/>
    <p:sldId id="269" r:id="rId26"/>
    <p:sldId id="261" r:id="rId27"/>
    <p:sldId id="2147472012" r:id="rId28"/>
    <p:sldId id="2147483407" r:id="rId29"/>
    <p:sldId id="259" r:id="rId30"/>
  </p:sldIdLst>
  <p:sldSz cx="12192000" cy="6858000"/>
  <p:notesSz cx="6858000" cy="9240838"/>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7D963C-4962-8E79-BC86-4B0864C479E1}" name="Sheppick, Catie" initials="SC" userId="S::catherine.f.sheppick@carrier.com::5e42847b-619d-4252-86ef-7f9de61610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3C79B7"/>
    <a:srgbClr val="152C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119BBE-7E29-4A66-BEC8-35CC6710E183}" v="205" dt="2024-07-24T19:35:58.655"/>
    <p1510:client id="{2D02BFEE-2A42-4781-8B5B-D03E6C0C3EC2}" v="3453" dt="2024-07-24T18:25:38.768"/>
    <p1510:client id="{342BA5BE-A742-0635-8456-D812B21C6FE4}" v="8" dt="2024-07-24T19:01:01.219"/>
    <p1510:client id="{3456F6E5-7CCE-45A1-AD9B-141307E6EDDA}" v="1" dt="2024-07-25T12:13:35.417"/>
    <p1510:client id="{3571E913-7401-4CAF-9E46-937CF8EF5501}" v="2075" dt="2024-07-24T23:42:12.262"/>
    <p1510:client id="{5763EC27-FF29-1B26-896C-AB30D0C91DFF}" v="1" dt="2024-07-24T19:06:44.639"/>
    <p1510:client id="{90BCF96F-0EEB-4317-B827-0DBB9781AFA6}" v="1179" dt="2024-07-24T12:33:10.377"/>
    <p1510:client id="{ABC7F8C6-93C7-4E5A-A5C4-90CB20921590}" v="213" vWet="214" dt="2024-07-24T18:52:47.364"/>
    <p1510:client id="{BE4ED261-9FF7-496C-949F-0A9119222E74}" v="218" vWet="220" dt="2024-07-24T22:05:46.425"/>
    <p1510:client id="{E18D1378-5F63-4870-8348-EF3E2E9ACD31}" v="1426" vWet="1428" dt="2024-07-24T20:43:33.477"/>
  </p1510:revLst>
</p1510:revInfo>
</file>

<file path=ppt/tableStyles.xml><?xml version="1.0" encoding="utf-8"?>
<a:tblStyleLst xmlns:a="http://schemas.openxmlformats.org/drawingml/2006/main" def="{5806535E-1FA7-4BFB-B545-6DBF71D5855E}">
  <a:tblStyle styleId="{5806535E-1FA7-4BFB-B545-6DBF71D5855E}" styleName="Carrier Table 01">
    <a:wholeTbl>
      <a:tcTxStyle>
        <a:fontRef idx="minor"/>
        <a:schemeClr val="dk1"/>
      </a:tcTxStyle>
      <a:tcStyle>
        <a:tcBdr>
          <a:left>
            <a:ln>
              <a:noFill/>
            </a:ln>
          </a:left>
          <a:right>
            <a:ln>
              <a:noFill/>
            </a:ln>
          </a:right>
          <a:top>
            <a:ln w="6350">
              <a:solidFill>
                <a:schemeClr val="dk1"/>
              </a:solidFill>
            </a:ln>
          </a:top>
          <a:bottom>
            <a:ln w="6350">
              <a:solidFill>
                <a:schemeClr val="dk1"/>
              </a:solidFill>
            </a:ln>
          </a:bottom>
          <a:insideH>
            <a:ln w="6350">
              <a:solidFill>
                <a:schemeClr val="dk1"/>
              </a:solidFill>
            </a:ln>
          </a:insideH>
          <a:insideV>
            <a:ln>
              <a:noFill/>
            </a:ln>
          </a:insideV>
        </a:tcBdr>
        <a:fill>
          <a:noFill/>
        </a:fill>
      </a:tcStyle>
    </a:wholeTbl>
    <a:band1H>
      <a:tcStyle>
        <a:tcBdr>
          <a:top>
            <a:ln>
              <a:noFill/>
            </a:ln>
          </a:top>
          <a:bottom>
            <a:ln>
              <a:noFill/>
            </a:ln>
          </a:bottom>
        </a:tcBdr>
        <a:fill>
          <a:noFill/>
        </a:fill>
      </a:tcStyle>
    </a:band1H>
    <a:band2H>
      <a:tcStyle>
        <a:tcBdr>
          <a:top>
            <a:ln>
              <a:noFill/>
            </a:ln>
          </a:top>
          <a:bottom>
            <a:ln>
              <a:noFill/>
            </a:ln>
          </a:bottom>
        </a:tcBdr>
        <a:fill>
          <a:solidFill>
            <a:srgbClr val="BAC0D0"/>
          </a:solidFill>
        </a:fill>
      </a:tcStyle>
    </a:band2H>
    <a:band1V>
      <a:tcStyle>
        <a:tcBdr/>
        <a:fill>
          <a:solidFill>
            <a:srgbClr val="BAC0D0"/>
          </a:solidFill>
        </a:fill>
      </a:tcStyle>
    </a:band1V>
    <a:band2V>
      <a:tcStyle>
        <a:tcBdr/>
        <a:fill>
          <a:noFill/>
        </a:fill>
      </a:tcStyle>
    </a:band2V>
    <a:lastCol>
      <a:tcTxStyle b="on"/>
      <a:tcStyle>
        <a:tcBdr/>
      </a:tcStyle>
    </a:lastCol>
    <a:firstCol>
      <a:tcTxStyle b="on"/>
      <a:tcStyle>
        <a:tcBdr/>
      </a:tcStyle>
    </a:firstCol>
    <a:lastRow>
      <a:tcTxStyle b="on"/>
      <a:tcStyle>
        <a:tcBdr>
          <a:top>
            <a:ln w="19050">
              <a:solidFill>
                <a:schemeClr val="dk1"/>
              </a:solidFill>
            </a:ln>
          </a:top>
          <a:bottom>
            <a:ln>
              <a:noFill/>
            </a:ln>
          </a:bottom>
        </a:tcBdr>
        <a:fill>
          <a:noFill/>
        </a:fill>
      </a:tcStyle>
    </a:lastRow>
    <a:firstRow>
      <a:tcTxStyle b="on">
        <a:schemeClr val="lt1"/>
      </a:tcTxStyle>
      <a:tcStyle>
        <a:tcBdr>
          <a:top>
            <a:ln>
              <a:noFill/>
            </a:ln>
          </a:top>
          <a:bottom>
            <a:ln>
              <a:noFill/>
            </a:ln>
          </a:bottom>
          <a:insideV>
            <a:ln w="6350">
              <a:solidFill>
                <a:srgbClr val="FFFFFF"/>
              </a:solidFill>
            </a:ln>
          </a:insideV>
        </a:tcBdr>
        <a:fill>
          <a:solidFill>
            <a:srgbClr val="152C7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2"/>
          <c:order val="0"/>
          <c:tx>
            <c:strRef>
              <c:f>Sheet1!$D$1</c:f>
              <c:strCache>
                <c:ptCount val="1"/>
                <c:pt idx="0">
                  <c:v>CCHP</c:v>
                </c:pt>
              </c:strCache>
            </c:strRef>
          </c:tx>
          <c:spPr>
            <a:solidFill>
              <a:schemeClr val="accent3"/>
            </a:solidFill>
            <a:ln w="25400">
              <a:noFill/>
            </a:ln>
            <a:effectLst/>
          </c:spPr>
          <c:cat>
            <c:numRef>
              <c:f>Sheet1!$A$2:$A$7</c:f>
              <c:numCache>
                <c:formatCode>0</c:formatCode>
                <c:ptCount val="6"/>
                <c:pt idx="0">
                  <c:v>2024</c:v>
                </c:pt>
                <c:pt idx="1">
                  <c:v>2025</c:v>
                </c:pt>
                <c:pt idx="2">
                  <c:v>2026</c:v>
                </c:pt>
                <c:pt idx="3">
                  <c:v>2027</c:v>
                </c:pt>
                <c:pt idx="4">
                  <c:v>2028</c:v>
                </c:pt>
                <c:pt idx="5">
                  <c:v>2029</c:v>
                </c:pt>
              </c:numCache>
            </c:numRef>
          </c:cat>
          <c:val>
            <c:numRef>
              <c:f>Sheet1!$D$2:$D$7</c:f>
              <c:numCache>
                <c:formatCode>General</c:formatCode>
                <c:ptCount val="6"/>
                <c:pt idx="0">
                  <c:v>0</c:v>
                </c:pt>
                <c:pt idx="1">
                  <c:v>0</c:v>
                </c:pt>
                <c:pt idx="2">
                  <c:v>5</c:v>
                </c:pt>
                <c:pt idx="3">
                  <c:v>17</c:v>
                </c:pt>
                <c:pt idx="4">
                  <c:v>36</c:v>
                </c:pt>
                <c:pt idx="5">
                  <c:v>50</c:v>
                </c:pt>
              </c:numCache>
            </c:numRef>
          </c:val>
          <c:extLst>
            <c:ext xmlns:c16="http://schemas.microsoft.com/office/drawing/2014/chart" uri="{C3380CC4-5D6E-409C-BE32-E72D297353CC}">
              <c16:uniqueId val="{00000002-7530-4F94-B0D2-139D9E255DC7}"/>
            </c:ext>
          </c:extLst>
        </c:ser>
        <c:ser>
          <c:idx val="0"/>
          <c:order val="1"/>
          <c:tx>
            <c:strRef>
              <c:f>Sheet1!$B$1</c:f>
              <c:strCache>
                <c:ptCount val="1"/>
                <c:pt idx="0">
                  <c:v>Low Cost Inverter</c:v>
                </c:pt>
              </c:strCache>
            </c:strRef>
          </c:tx>
          <c:spPr>
            <a:solidFill>
              <a:schemeClr val="accent1"/>
            </a:solidFill>
            <a:ln>
              <a:noFill/>
            </a:ln>
            <a:effectLst/>
          </c:spPr>
          <c:cat>
            <c:numRef>
              <c:f>Sheet1!$A$2:$A$7</c:f>
              <c:numCache>
                <c:formatCode>0</c:formatCode>
                <c:ptCount val="6"/>
                <c:pt idx="0">
                  <c:v>2024</c:v>
                </c:pt>
                <c:pt idx="1">
                  <c:v>2025</c:v>
                </c:pt>
                <c:pt idx="2">
                  <c:v>2026</c:v>
                </c:pt>
                <c:pt idx="3">
                  <c:v>2027</c:v>
                </c:pt>
                <c:pt idx="4">
                  <c:v>2028</c:v>
                </c:pt>
                <c:pt idx="5">
                  <c:v>2029</c:v>
                </c:pt>
              </c:numCache>
            </c:numRef>
          </c:cat>
          <c:val>
            <c:numRef>
              <c:f>Sheet1!$B$2:$B$7</c:f>
              <c:numCache>
                <c:formatCode>General</c:formatCode>
                <c:ptCount val="6"/>
                <c:pt idx="0">
                  <c:v>0</c:v>
                </c:pt>
                <c:pt idx="1">
                  <c:v>0</c:v>
                </c:pt>
                <c:pt idx="2">
                  <c:v>10</c:v>
                </c:pt>
                <c:pt idx="3">
                  <c:v>30</c:v>
                </c:pt>
                <c:pt idx="4">
                  <c:v>93</c:v>
                </c:pt>
                <c:pt idx="5">
                  <c:v>130</c:v>
                </c:pt>
              </c:numCache>
            </c:numRef>
          </c:val>
          <c:extLst>
            <c:ext xmlns:c16="http://schemas.microsoft.com/office/drawing/2014/chart" uri="{C3380CC4-5D6E-409C-BE32-E72D297353CC}">
              <c16:uniqueId val="{00000000-7530-4F94-B0D2-139D9E255DC7}"/>
            </c:ext>
          </c:extLst>
        </c:ser>
        <c:ser>
          <c:idx val="1"/>
          <c:order val="2"/>
          <c:tx>
            <c:strRef>
              <c:f>Sheet1!$C$1</c:f>
              <c:strCache>
                <c:ptCount val="1"/>
                <c:pt idx="0">
                  <c:v>Next Gen Fan Coil</c:v>
                </c:pt>
              </c:strCache>
            </c:strRef>
          </c:tx>
          <c:spPr>
            <a:solidFill>
              <a:schemeClr val="accent2"/>
            </a:solidFill>
            <a:ln>
              <a:noFill/>
            </a:ln>
            <a:effectLst/>
          </c:spPr>
          <c:cat>
            <c:numRef>
              <c:f>Sheet1!$A$2:$A$7</c:f>
              <c:numCache>
                <c:formatCode>0</c:formatCode>
                <c:ptCount val="6"/>
                <c:pt idx="0">
                  <c:v>2024</c:v>
                </c:pt>
                <c:pt idx="1">
                  <c:v>2025</c:v>
                </c:pt>
                <c:pt idx="2">
                  <c:v>2026</c:v>
                </c:pt>
                <c:pt idx="3">
                  <c:v>2027</c:v>
                </c:pt>
                <c:pt idx="4">
                  <c:v>2028</c:v>
                </c:pt>
                <c:pt idx="5">
                  <c:v>2029</c:v>
                </c:pt>
              </c:numCache>
            </c:numRef>
          </c:cat>
          <c:val>
            <c:numRef>
              <c:f>Sheet1!$C$2:$C$7</c:f>
              <c:numCache>
                <c:formatCode>General</c:formatCode>
                <c:ptCount val="6"/>
                <c:pt idx="0">
                  <c:v>0</c:v>
                </c:pt>
                <c:pt idx="1">
                  <c:v>0</c:v>
                </c:pt>
                <c:pt idx="2">
                  <c:v>50</c:v>
                </c:pt>
                <c:pt idx="3">
                  <c:v>75</c:v>
                </c:pt>
                <c:pt idx="4">
                  <c:v>100</c:v>
                </c:pt>
                <c:pt idx="5">
                  <c:v>125</c:v>
                </c:pt>
              </c:numCache>
            </c:numRef>
          </c:val>
          <c:extLst>
            <c:ext xmlns:c16="http://schemas.microsoft.com/office/drawing/2014/chart" uri="{C3380CC4-5D6E-409C-BE32-E72D297353CC}">
              <c16:uniqueId val="{00000001-7530-4F94-B0D2-139D9E255DC7}"/>
            </c:ext>
          </c:extLst>
        </c:ser>
        <c:ser>
          <c:idx val="6"/>
          <c:order val="3"/>
          <c:tx>
            <c:strRef>
              <c:f>Sheet1!#REF!</c:f>
              <c:strCache>
                <c:ptCount val="1"/>
                <c:pt idx="0">
                  <c:v>#REF!</c:v>
                </c:pt>
              </c:strCache>
            </c:strRef>
          </c:tx>
          <c:spPr>
            <a:solidFill>
              <a:schemeClr val="accent1">
                <a:lumMod val="60000"/>
              </a:schemeClr>
            </a:solidFill>
            <a:ln w="25400">
              <a:noFill/>
            </a:ln>
            <a:effectLst/>
          </c:spPr>
          <c:val>
            <c:numRef>
              <c:f>Sheet1!#REF!</c:f>
              <c:numCache>
                <c:formatCode>General</c:formatCode>
                <c:ptCount val="1"/>
                <c:pt idx="0">
                  <c:v>1</c:v>
                </c:pt>
              </c:numCache>
            </c:numRef>
          </c:val>
          <c:extLst>
            <c:ext xmlns:c16="http://schemas.microsoft.com/office/drawing/2014/chart" uri="{C3380CC4-5D6E-409C-BE32-E72D297353CC}">
              <c16:uniqueId val="{00000000-47A6-4C1D-96B6-0B832A14B6CC}"/>
            </c:ext>
          </c:extLst>
        </c:ser>
        <c:ser>
          <c:idx val="4"/>
          <c:order val="4"/>
          <c:tx>
            <c:strRef>
              <c:f>Sheet1!$F$1</c:f>
              <c:strCache>
                <c:ptCount val="1"/>
                <c:pt idx="0">
                  <c:v>Tstats</c:v>
                </c:pt>
              </c:strCache>
            </c:strRef>
          </c:tx>
          <c:spPr>
            <a:solidFill>
              <a:schemeClr val="accent5"/>
            </a:solidFill>
            <a:ln w="25400">
              <a:noFill/>
            </a:ln>
            <a:effectLst/>
          </c:spPr>
          <c:cat>
            <c:numRef>
              <c:f>Sheet1!$A$2:$A$7</c:f>
              <c:numCache>
                <c:formatCode>0</c:formatCode>
                <c:ptCount val="6"/>
                <c:pt idx="0">
                  <c:v>2024</c:v>
                </c:pt>
                <c:pt idx="1">
                  <c:v>2025</c:v>
                </c:pt>
                <c:pt idx="2">
                  <c:v>2026</c:v>
                </c:pt>
                <c:pt idx="3">
                  <c:v>2027</c:v>
                </c:pt>
                <c:pt idx="4">
                  <c:v>2028</c:v>
                </c:pt>
                <c:pt idx="5">
                  <c:v>2029</c:v>
                </c:pt>
              </c:numCache>
            </c:numRef>
          </c:cat>
          <c:val>
            <c:numRef>
              <c:f>Sheet1!$F$2:$F$7</c:f>
              <c:numCache>
                <c:formatCode>General</c:formatCode>
                <c:ptCount val="6"/>
                <c:pt idx="0">
                  <c:v>0</c:v>
                </c:pt>
                <c:pt idx="1">
                  <c:v>0</c:v>
                </c:pt>
                <c:pt idx="2">
                  <c:v>16</c:v>
                </c:pt>
                <c:pt idx="3">
                  <c:v>58</c:v>
                </c:pt>
                <c:pt idx="4">
                  <c:v>66</c:v>
                </c:pt>
                <c:pt idx="5">
                  <c:v>76</c:v>
                </c:pt>
              </c:numCache>
            </c:numRef>
          </c:val>
          <c:extLst>
            <c:ext xmlns:c16="http://schemas.microsoft.com/office/drawing/2014/chart" uri="{C3380CC4-5D6E-409C-BE32-E72D297353CC}">
              <c16:uniqueId val="{00000004-7530-4F94-B0D2-139D9E255DC7}"/>
            </c:ext>
          </c:extLst>
        </c:ser>
        <c:ser>
          <c:idx val="5"/>
          <c:order val="5"/>
          <c:tx>
            <c:strRef>
              <c:f>Sheet1!$G$1</c:f>
              <c:strCache>
                <c:ptCount val="1"/>
                <c:pt idx="0">
                  <c:v>A2A HP Water Heating</c:v>
                </c:pt>
              </c:strCache>
            </c:strRef>
          </c:tx>
          <c:spPr>
            <a:solidFill>
              <a:schemeClr val="accent6"/>
            </a:solidFill>
            <a:ln w="25400">
              <a:noFill/>
            </a:ln>
            <a:effectLst/>
          </c:spPr>
          <c:cat>
            <c:numRef>
              <c:f>Sheet1!$A$2:$A$7</c:f>
              <c:numCache>
                <c:formatCode>0</c:formatCode>
                <c:ptCount val="6"/>
                <c:pt idx="0">
                  <c:v>2024</c:v>
                </c:pt>
                <c:pt idx="1">
                  <c:v>2025</c:v>
                </c:pt>
                <c:pt idx="2">
                  <c:v>2026</c:v>
                </c:pt>
                <c:pt idx="3">
                  <c:v>2027</c:v>
                </c:pt>
                <c:pt idx="4">
                  <c:v>2028</c:v>
                </c:pt>
                <c:pt idx="5">
                  <c:v>2029</c:v>
                </c:pt>
              </c:numCache>
            </c:numRef>
          </c:cat>
          <c:val>
            <c:numRef>
              <c:f>Sheet1!$G$2:$G$7</c:f>
              <c:numCache>
                <c:formatCode>General</c:formatCode>
                <c:ptCount val="6"/>
                <c:pt idx="0">
                  <c:v>0</c:v>
                </c:pt>
                <c:pt idx="1">
                  <c:v>0</c:v>
                </c:pt>
                <c:pt idx="2">
                  <c:v>0</c:v>
                </c:pt>
                <c:pt idx="3">
                  <c:v>34</c:v>
                </c:pt>
                <c:pt idx="4">
                  <c:v>67</c:v>
                </c:pt>
                <c:pt idx="5">
                  <c:v>101</c:v>
                </c:pt>
              </c:numCache>
            </c:numRef>
          </c:val>
          <c:extLst>
            <c:ext xmlns:c16="http://schemas.microsoft.com/office/drawing/2014/chart" uri="{C3380CC4-5D6E-409C-BE32-E72D297353CC}">
              <c16:uniqueId val="{00000000-3B6C-43AB-B4FE-0ED41633C607}"/>
            </c:ext>
          </c:extLst>
        </c:ser>
        <c:ser>
          <c:idx val="3"/>
          <c:order val="6"/>
          <c:tx>
            <c:strRef>
              <c:f>Sheet1!$E$1</c:f>
              <c:strCache>
                <c:ptCount val="1"/>
                <c:pt idx="0">
                  <c:v>HEMS</c:v>
                </c:pt>
              </c:strCache>
            </c:strRef>
          </c:tx>
          <c:spPr>
            <a:solidFill>
              <a:schemeClr val="accent4"/>
            </a:solidFill>
            <a:ln w="25400">
              <a:noFill/>
            </a:ln>
            <a:effectLst/>
          </c:spPr>
          <c:cat>
            <c:numRef>
              <c:f>Sheet1!$A$2:$A$7</c:f>
              <c:numCache>
                <c:formatCode>0</c:formatCode>
                <c:ptCount val="6"/>
                <c:pt idx="0">
                  <c:v>2024</c:v>
                </c:pt>
                <c:pt idx="1">
                  <c:v>2025</c:v>
                </c:pt>
                <c:pt idx="2">
                  <c:v>2026</c:v>
                </c:pt>
                <c:pt idx="3">
                  <c:v>2027</c:v>
                </c:pt>
                <c:pt idx="4">
                  <c:v>2028</c:v>
                </c:pt>
                <c:pt idx="5">
                  <c:v>2029</c:v>
                </c:pt>
              </c:numCache>
            </c:numRef>
          </c:cat>
          <c:val>
            <c:numRef>
              <c:f>Sheet1!$E$2:$E$7</c:f>
              <c:numCache>
                <c:formatCode>General</c:formatCode>
                <c:ptCount val="6"/>
                <c:pt idx="1">
                  <c:v>1</c:v>
                </c:pt>
                <c:pt idx="2">
                  <c:v>27</c:v>
                </c:pt>
                <c:pt idx="3">
                  <c:v>72</c:v>
                </c:pt>
                <c:pt idx="4">
                  <c:v>183</c:v>
                </c:pt>
                <c:pt idx="5">
                  <c:v>335</c:v>
                </c:pt>
              </c:numCache>
            </c:numRef>
          </c:val>
          <c:extLst>
            <c:ext xmlns:c16="http://schemas.microsoft.com/office/drawing/2014/chart" uri="{C3380CC4-5D6E-409C-BE32-E72D297353CC}">
              <c16:uniqueId val="{00000003-7530-4F94-B0D2-139D9E255DC7}"/>
            </c:ext>
          </c:extLst>
        </c:ser>
        <c:dLbls>
          <c:showLegendKey val="0"/>
          <c:showVal val="0"/>
          <c:showCatName val="0"/>
          <c:showSerName val="0"/>
          <c:showPercent val="0"/>
          <c:showBubbleSize val="0"/>
        </c:dLbls>
        <c:axId val="511878975"/>
        <c:axId val="1047612335"/>
      </c:areaChart>
      <c:catAx>
        <c:axId val="511878975"/>
        <c:scaling>
          <c:orientation val="minMax"/>
        </c:scaling>
        <c:delete val="1"/>
        <c:axPos val="b"/>
        <c:numFmt formatCode="0" sourceLinked="1"/>
        <c:majorTickMark val="out"/>
        <c:minorTickMark val="none"/>
        <c:tickLblPos val="nextTo"/>
        <c:crossAx val="1047612335"/>
        <c:crosses val="autoZero"/>
        <c:auto val="1"/>
        <c:lblAlgn val="ctr"/>
        <c:lblOffset val="100"/>
        <c:noMultiLvlLbl val="0"/>
      </c:catAx>
      <c:valAx>
        <c:axId val="1047612335"/>
        <c:scaling>
          <c:orientation val="minMax"/>
          <c:max val="850"/>
          <c:min val="0"/>
        </c:scaling>
        <c:delete val="1"/>
        <c:axPos val="l"/>
        <c:numFmt formatCode="General" sourceLinked="1"/>
        <c:majorTickMark val="out"/>
        <c:minorTickMark val="none"/>
        <c:tickLblPos val="nextTo"/>
        <c:crossAx val="511878975"/>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06158357771261E-2"/>
          <c:y val="2.4253731343283583E-2"/>
          <c:w val="0.96187683284457481"/>
          <c:h val="0.95149253731343286"/>
        </c:manualLayout>
      </c:layout>
      <c:barChart>
        <c:barDir val="col"/>
        <c:grouping val="stacked"/>
        <c:varyColors val="0"/>
        <c:ser>
          <c:idx val="0"/>
          <c:order val="0"/>
          <c:spPr>
            <a:solidFill>
              <a:schemeClr val="accent2"/>
            </a:solidFill>
            <a:ln>
              <a:noFill/>
            </a:ln>
          </c:spPr>
          <c:invertIfNegative val="0"/>
          <c:dPt>
            <c:idx val="1"/>
            <c:invertIfNegative val="0"/>
            <c:bubble3D val="0"/>
            <c:spPr>
              <a:solidFill>
                <a:schemeClr val="hlink"/>
              </a:solidFill>
              <a:ln>
                <a:noFill/>
              </a:ln>
            </c:spPr>
            <c:extLst>
              <c:ext xmlns:c16="http://schemas.microsoft.com/office/drawing/2014/chart" uri="{C3380CC4-5D6E-409C-BE32-E72D297353CC}">
                <c16:uniqueId val="{00000000-0118-493B-9278-69BEAA49B64B}"/>
              </c:ext>
            </c:extLst>
          </c:dPt>
          <c:val>
            <c:numRef>
              <c:f>Sheet1!$A$1:$B$1</c:f>
              <c:numCache>
                <c:formatCode>General</c:formatCode>
                <c:ptCount val="2"/>
                <c:pt idx="0">
                  <c:v>9</c:v>
                </c:pt>
                <c:pt idx="1">
                  <c:v>16.900000000000002</c:v>
                </c:pt>
              </c:numCache>
            </c:numRef>
          </c:val>
          <c:extLst>
            <c:ext xmlns:c16="http://schemas.microsoft.com/office/drawing/2014/chart" uri="{C3380CC4-5D6E-409C-BE32-E72D297353CC}">
              <c16:uniqueId val="{00000001-0118-493B-9278-69BEAA49B64B}"/>
            </c:ext>
          </c:extLst>
        </c:ser>
        <c:dLbls>
          <c:showLegendKey val="0"/>
          <c:showVal val="0"/>
          <c:showCatName val="0"/>
          <c:showSerName val="0"/>
          <c:showPercent val="0"/>
          <c:showBubbleSize val="0"/>
        </c:dLbls>
        <c:gapWidth val="80"/>
        <c:overlap val="100"/>
        <c:axId val="411996160"/>
        <c:axId val="1"/>
      </c:barChart>
      <c:catAx>
        <c:axId val="41199616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6.900000000000002"/>
          <c:min val="0"/>
        </c:scaling>
        <c:delete val="1"/>
        <c:axPos val="l"/>
        <c:numFmt formatCode="General" sourceLinked="1"/>
        <c:majorTickMark val="out"/>
        <c:minorTickMark val="none"/>
        <c:tickLblPos val="nextTo"/>
        <c:crossAx val="411996160"/>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207282913165267E-2"/>
          <c:y val="0.10964912280701754"/>
          <c:w val="0.96358543417366949"/>
          <c:h val="0.8133971291866029"/>
        </c:manualLayout>
      </c:layout>
      <c:barChart>
        <c:barDir val="col"/>
        <c:grouping val="stacked"/>
        <c:varyColors val="0"/>
        <c:ser>
          <c:idx val="0"/>
          <c:order val="0"/>
          <c:spPr>
            <a:solidFill>
              <a:schemeClr val="hlink"/>
            </a:solidFill>
            <a:ln>
              <a:noFill/>
            </a:ln>
          </c:spPr>
          <c:invertIfNegative val="0"/>
          <c:dPt>
            <c:idx val="1"/>
            <c:invertIfNegative val="0"/>
            <c:bubble3D val="0"/>
            <c:spPr>
              <a:noFill/>
              <a:ln>
                <a:noFill/>
              </a:ln>
            </c:spPr>
            <c:extLst>
              <c:ext xmlns:c16="http://schemas.microsoft.com/office/drawing/2014/chart" uri="{C3380CC4-5D6E-409C-BE32-E72D297353CC}">
                <c16:uniqueId val="{00000000-47DC-4890-9615-8F4B5024AF37}"/>
              </c:ext>
            </c:extLst>
          </c:dPt>
          <c:dLbls>
            <c:dLbl>
              <c:idx val="0"/>
              <c:layout>
                <c:manualLayout>
                  <c:x val="0"/>
                  <c:y val="-0.2719298245614035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7DC-4890-9615-8F4B5024AF37}"/>
                </c:ext>
              </c:extLst>
            </c:dLbl>
            <c:dLbl>
              <c:idx val="2"/>
              <c:layout>
                <c:manualLayout>
                  <c:x val="0"/>
                  <c:y val="-0.43939393939393939"/>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7DC-4890-9615-8F4B5024AF3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500</c:v>
                </c:pt>
                <c:pt idx="1">
                  <c:v>500</c:v>
                </c:pt>
                <c:pt idx="2">
                  <c:v>850</c:v>
                </c:pt>
              </c:numCache>
            </c:numRef>
          </c:val>
          <c:extLst>
            <c:ext xmlns:c16="http://schemas.microsoft.com/office/drawing/2014/chart" uri="{C3380CC4-5D6E-409C-BE32-E72D297353CC}">
              <c16:uniqueId val="{00000003-47DC-4890-9615-8F4B5024AF37}"/>
            </c:ext>
          </c:extLst>
        </c:ser>
        <c:ser>
          <c:idx val="1"/>
          <c:order val="1"/>
          <c:spPr>
            <a:solidFill>
              <a:srgbClr val="DFE5EF"/>
            </a:solidFill>
            <a:ln>
              <a:noFill/>
            </a:ln>
          </c:spPr>
          <c:invertIfNegative val="0"/>
          <c:dLbls>
            <c:dLbl>
              <c:idx val="1"/>
              <c:layout>
                <c:manualLayout>
                  <c:x val="0"/>
                  <c:y val="-7.9744816586921851E-4"/>
                </c:manualLayout>
              </c:layout>
              <c:numFmt formatCode="#,##0;#,##0" sourceLinked="0"/>
              <c:spPr>
                <a:noFill/>
                <a:ln>
                  <a:noFill/>
                </a:ln>
              </c:spPr>
              <c:txPr>
                <a:bodyPr wrap="none"/>
                <a:lstStyle/>
                <a:p>
                  <a:pPr>
                    <a:defRPr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7DC-4890-9615-8F4B5024AF3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1">
                  <c:v>350</c:v>
                </c:pt>
              </c:numCache>
            </c:numRef>
          </c:val>
          <c:extLst>
            <c:ext xmlns:c16="http://schemas.microsoft.com/office/drawing/2014/chart" uri="{C3380CC4-5D6E-409C-BE32-E72D297353CC}">
              <c16:uniqueId val="{00000005-47DC-4890-9615-8F4B5024AF37}"/>
            </c:ext>
          </c:extLst>
        </c:ser>
        <c:dLbls>
          <c:showLegendKey val="0"/>
          <c:showVal val="0"/>
          <c:showCatName val="0"/>
          <c:showSerName val="0"/>
          <c:showPercent val="0"/>
          <c:showBubbleSize val="0"/>
        </c:dLbls>
        <c:gapWidth val="80"/>
        <c:overlap val="100"/>
        <c:axId val="412024960"/>
        <c:axId val="1"/>
      </c:barChart>
      <c:catAx>
        <c:axId val="41202496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50"/>
          <c:min val="0"/>
        </c:scaling>
        <c:delete val="1"/>
        <c:axPos val="l"/>
        <c:numFmt formatCode="General" sourceLinked="1"/>
        <c:majorTickMark val="out"/>
        <c:minorTickMark val="none"/>
        <c:tickLblPos val="nextTo"/>
        <c:crossAx val="412024960"/>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accent1"/>
              </a:solidFill>
            </a:ln>
            <a:effectLst/>
          </c:spPr>
          <c:invertIfNegative val="0"/>
          <c:dPt>
            <c:idx val="1"/>
            <c:invertIfNegative val="0"/>
            <c:bubble3D val="0"/>
            <c:spPr>
              <a:noFill/>
              <a:ln w="12700">
                <a:solidFill>
                  <a:schemeClr val="accent1"/>
                </a:solidFill>
                <a:prstDash val="sysDash"/>
              </a:ln>
              <a:effectLst/>
            </c:spPr>
            <c:extLst>
              <c:ext xmlns:c16="http://schemas.microsoft.com/office/drawing/2014/chart" uri="{C3380CC4-5D6E-409C-BE32-E72D297353CC}">
                <c16:uniqueId val="{00000001-6C7B-48F1-83FE-F3DE00D63372}"/>
              </c:ext>
            </c:extLst>
          </c:dPt>
          <c:cat>
            <c:strRef>
              <c:f>Sheet1!$A$2:$A$3</c:f>
              <c:strCache>
                <c:ptCount val="2"/>
                <c:pt idx="0">
                  <c:v>1H</c:v>
                </c:pt>
                <c:pt idx="1">
                  <c:v>2H</c:v>
                </c:pt>
              </c:strCache>
            </c:strRef>
          </c:cat>
          <c:val>
            <c:numRef>
              <c:f>Sheet1!$B$2:$B$3</c:f>
              <c:numCache>
                <c:formatCode>General</c:formatCode>
                <c:ptCount val="2"/>
                <c:pt idx="0">
                  <c:v>2761</c:v>
                </c:pt>
                <c:pt idx="1">
                  <c:v>2734</c:v>
                </c:pt>
              </c:numCache>
            </c:numRef>
          </c:val>
          <c:extLst>
            <c:ext xmlns:c16="http://schemas.microsoft.com/office/drawing/2014/chart" uri="{C3380CC4-5D6E-409C-BE32-E72D297353CC}">
              <c16:uniqueId val="{00000000-FCDA-4C0D-B450-6599049E6C76}"/>
            </c:ext>
          </c:extLst>
        </c:ser>
        <c:dLbls>
          <c:showLegendKey val="0"/>
          <c:showVal val="0"/>
          <c:showCatName val="0"/>
          <c:showSerName val="0"/>
          <c:showPercent val="0"/>
          <c:showBubbleSize val="0"/>
        </c:dLbls>
        <c:gapWidth val="75"/>
        <c:overlap val="-27"/>
        <c:axId val="781238008"/>
        <c:axId val="926860912"/>
      </c:barChart>
      <c:catAx>
        <c:axId val="78123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6860912"/>
        <c:crosses val="autoZero"/>
        <c:auto val="1"/>
        <c:lblAlgn val="ctr"/>
        <c:lblOffset val="100"/>
        <c:noMultiLvlLbl val="0"/>
      </c:catAx>
      <c:valAx>
        <c:axId val="926860912"/>
        <c:scaling>
          <c:orientation val="minMax"/>
          <c:min val="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1238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noFill/>
              <a:ln w="12700">
                <a:solidFill>
                  <a:schemeClr val="accent1"/>
                </a:solidFill>
                <a:prstDash val="sysDash"/>
              </a:ln>
              <a:effectLst/>
            </c:spPr>
            <c:extLst>
              <c:ext xmlns:c16="http://schemas.microsoft.com/office/drawing/2014/chart" uri="{C3380CC4-5D6E-409C-BE32-E72D297353CC}">
                <c16:uniqueId val="{00000001-CE7C-44ED-B5B6-90072AB97520}"/>
              </c:ext>
            </c:extLst>
          </c:dPt>
          <c:cat>
            <c:strRef>
              <c:f>Sheet1!$A$2:$A$3</c:f>
              <c:strCache>
                <c:ptCount val="2"/>
                <c:pt idx="0">
                  <c:v>1H</c:v>
                </c:pt>
                <c:pt idx="1">
                  <c:v>2H</c:v>
                </c:pt>
              </c:strCache>
            </c:strRef>
          </c:cat>
          <c:val>
            <c:numRef>
              <c:f>Sheet1!$B$2:$B$3</c:f>
              <c:numCache>
                <c:formatCode>General</c:formatCode>
                <c:ptCount val="2"/>
                <c:pt idx="0">
                  <c:v>755</c:v>
                </c:pt>
                <c:pt idx="1">
                  <c:v>793</c:v>
                </c:pt>
              </c:numCache>
            </c:numRef>
          </c:val>
          <c:extLst>
            <c:ext xmlns:c16="http://schemas.microsoft.com/office/drawing/2014/chart" uri="{C3380CC4-5D6E-409C-BE32-E72D297353CC}">
              <c16:uniqueId val="{00000000-6DA5-4D45-ADB8-3B271FA0F3E6}"/>
            </c:ext>
          </c:extLst>
        </c:ser>
        <c:dLbls>
          <c:showLegendKey val="0"/>
          <c:showVal val="0"/>
          <c:showCatName val="0"/>
          <c:showSerName val="0"/>
          <c:showPercent val="0"/>
          <c:showBubbleSize val="0"/>
        </c:dLbls>
        <c:gapWidth val="75"/>
        <c:overlap val="-27"/>
        <c:axId val="781238008"/>
        <c:axId val="926860912"/>
      </c:barChart>
      <c:catAx>
        <c:axId val="78123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6860912"/>
        <c:crosses val="autoZero"/>
        <c:auto val="1"/>
        <c:lblAlgn val="ctr"/>
        <c:lblOffset val="100"/>
        <c:noMultiLvlLbl val="0"/>
      </c:catAx>
      <c:valAx>
        <c:axId val="926860912"/>
        <c:scaling>
          <c:orientation val="minMax"/>
          <c:min val="200"/>
        </c:scaling>
        <c:delete val="0"/>
        <c:axPos val="l"/>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1238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5F45-4BD9-B5FE-A7A67138E544}"/>
              </c:ext>
            </c:extLst>
          </c:dPt>
          <c:dPt>
            <c:idx val="1"/>
            <c:invertIfNegative val="0"/>
            <c:bubble3D val="0"/>
            <c:spPr>
              <a:noFill/>
              <a:ln w="12700">
                <a:solidFill>
                  <a:schemeClr val="accent1"/>
                </a:solidFill>
                <a:prstDash val="sysDash"/>
              </a:ln>
              <a:effectLst/>
            </c:spPr>
            <c:extLst>
              <c:ext xmlns:c16="http://schemas.microsoft.com/office/drawing/2014/chart" uri="{C3380CC4-5D6E-409C-BE32-E72D297353CC}">
                <c16:uniqueId val="{00000003-ABEA-4915-8E57-E3D52C94E83D}"/>
              </c:ext>
            </c:extLst>
          </c:dPt>
          <c:cat>
            <c:strRef>
              <c:f>Sheet1!$A$2:$A$3</c:f>
              <c:strCache>
                <c:ptCount val="2"/>
                <c:pt idx="0">
                  <c:v>1H</c:v>
                </c:pt>
                <c:pt idx="1">
                  <c:v>2H</c:v>
                </c:pt>
              </c:strCache>
            </c:strRef>
          </c:cat>
          <c:val>
            <c:numRef>
              <c:f>Sheet1!$B$2:$B$3</c:f>
              <c:numCache>
                <c:formatCode>General</c:formatCode>
                <c:ptCount val="2"/>
                <c:pt idx="0">
                  <c:v>755</c:v>
                </c:pt>
                <c:pt idx="1">
                  <c:v>507</c:v>
                </c:pt>
              </c:numCache>
            </c:numRef>
          </c:val>
          <c:extLst>
            <c:ext xmlns:c16="http://schemas.microsoft.com/office/drawing/2014/chart" uri="{C3380CC4-5D6E-409C-BE32-E72D297353CC}">
              <c16:uniqueId val="{00000000-5F45-4BD9-B5FE-A7A67138E544}"/>
            </c:ext>
          </c:extLst>
        </c:ser>
        <c:dLbls>
          <c:showLegendKey val="0"/>
          <c:showVal val="0"/>
          <c:showCatName val="0"/>
          <c:showSerName val="0"/>
          <c:showPercent val="0"/>
          <c:showBubbleSize val="0"/>
        </c:dLbls>
        <c:gapWidth val="75"/>
        <c:overlap val="-27"/>
        <c:axId val="781238008"/>
        <c:axId val="926860912"/>
      </c:barChart>
      <c:catAx>
        <c:axId val="7812380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6860912"/>
        <c:crosses val="autoZero"/>
        <c:auto val="1"/>
        <c:lblAlgn val="ctr"/>
        <c:lblOffset val="100"/>
        <c:noMultiLvlLbl val="0"/>
      </c:catAx>
      <c:valAx>
        <c:axId val="926860912"/>
        <c:scaling>
          <c:orientation val="minMax"/>
        </c:scaling>
        <c:delete val="0"/>
        <c:axPos val="l"/>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1238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accent1"/>
              </a:solidFill>
            </a:ln>
            <a:effectLst/>
          </c:spPr>
          <c:invertIfNegative val="0"/>
          <c:dPt>
            <c:idx val="1"/>
            <c:invertIfNegative val="0"/>
            <c:bubble3D val="0"/>
            <c:spPr>
              <a:noFill/>
              <a:ln w="12700">
                <a:solidFill>
                  <a:schemeClr val="accent1"/>
                </a:solidFill>
                <a:prstDash val="sysDash"/>
              </a:ln>
              <a:effectLst/>
            </c:spPr>
            <c:extLst>
              <c:ext xmlns:c16="http://schemas.microsoft.com/office/drawing/2014/chart" uri="{C3380CC4-5D6E-409C-BE32-E72D297353CC}">
                <c16:uniqueId val="{00000001-6C7B-48F1-83FE-F3DE00D63372}"/>
              </c:ext>
            </c:extLst>
          </c:dPt>
          <c:cat>
            <c:strRef>
              <c:f>Sheet1!$A$2:$A$3</c:f>
              <c:strCache>
                <c:ptCount val="2"/>
                <c:pt idx="0">
                  <c:v>1H</c:v>
                </c:pt>
                <c:pt idx="1">
                  <c:v>2H</c:v>
                </c:pt>
              </c:strCache>
            </c:strRef>
          </c:cat>
          <c:val>
            <c:numRef>
              <c:f>Sheet1!$B$2:$B$3</c:f>
              <c:numCache>
                <c:formatCode>General</c:formatCode>
                <c:ptCount val="2"/>
                <c:pt idx="0">
                  <c:v>767.58199999999999</c:v>
                </c:pt>
                <c:pt idx="1">
                  <c:v>671.02800000000002</c:v>
                </c:pt>
              </c:numCache>
            </c:numRef>
          </c:val>
          <c:extLst>
            <c:ext xmlns:c16="http://schemas.microsoft.com/office/drawing/2014/chart" uri="{C3380CC4-5D6E-409C-BE32-E72D297353CC}">
              <c16:uniqueId val="{00000000-FCDA-4C0D-B450-6599049E6C76}"/>
            </c:ext>
          </c:extLst>
        </c:ser>
        <c:dLbls>
          <c:showLegendKey val="0"/>
          <c:showVal val="0"/>
          <c:showCatName val="0"/>
          <c:showSerName val="0"/>
          <c:showPercent val="0"/>
          <c:showBubbleSize val="0"/>
        </c:dLbls>
        <c:gapWidth val="75"/>
        <c:overlap val="-27"/>
        <c:axId val="781238008"/>
        <c:axId val="926860912"/>
      </c:barChart>
      <c:catAx>
        <c:axId val="78123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6860912"/>
        <c:crosses val="autoZero"/>
        <c:auto val="1"/>
        <c:lblAlgn val="ctr"/>
        <c:lblOffset val="100"/>
        <c:noMultiLvlLbl val="0"/>
      </c:catAx>
      <c:valAx>
        <c:axId val="926860912"/>
        <c:scaling>
          <c:orientation val="minMax"/>
          <c:max val="1000"/>
          <c:min val="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1238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noFill/>
              <a:ln w="12700">
                <a:solidFill>
                  <a:schemeClr val="accent1"/>
                </a:solidFill>
                <a:prstDash val="sysDash"/>
              </a:ln>
              <a:effectLst/>
            </c:spPr>
            <c:extLst>
              <c:ext xmlns:c16="http://schemas.microsoft.com/office/drawing/2014/chart" uri="{C3380CC4-5D6E-409C-BE32-E72D297353CC}">
                <c16:uniqueId val="{00000001-CE7C-44ED-B5B6-90072AB97520}"/>
              </c:ext>
            </c:extLst>
          </c:dPt>
          <c:cat>
            <c:strRef>
              <c:f>Sheet1!$A$2:$A$3</c:f>
              <c:strCache>
                <c:ptCount val="2"/>
                <c:pt idx="0">
                  <c:v>1H</c:v>
                </c:pt>
                <c:pt idx="1">
                  <c:v>2H</c:v>
                </c:pt>
              </c:strCache>
            </c:strRef>
          </c:cat>
          <c:val>
            <c:numRef>
              <c:f>Sheet1!$B$2:$B$3</c:f>
              <c:numCache>
                <c:formatCode>General</c:formatCode>
                <c:ptCount val="2"/>
                <c:pt idx="0">
                  <c:v>328.72300000000001</c:v>
                </c:pt>
                <c:pt idx="1">
                  <c:v>281.06799999999998</c:v>
                </c:pt>
              </c:numCache>
            </c:numRef>
          </c:val>
          <c:extLst>
            <c:ext xmlns:c16="http://schemas.microsoft.com/office/drawing/2014/chart" uri="{C3380CC4-5D6E-409C-BE32-E72D297353CC}">
              <c16:uniqueId val="{00000000-6DA5-4D45-ADB8-3B271FA0F3E6}"/>
            </c:ext>
          </c:extLst>
        </c:ser>
        <c:dLbls>
          <c:showLegendKey val="0"/>
          <c:showVal val="0"/>
          <c:showCatName val="0"/>
          <c:showSerName val="0"/>
          <c:showPercent val="0"/>
          <c:showBubbleSize val="0"/>
        </c:dLbls>
        <c:gapWidth val="75"/>
        <c:overlap val="-27"/>
        <c:axId val="781238008"/>
        <c:axId val="926860912"/>
      </c:barChart>
      <c:catAx>
        <c:axId val="78123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6860912"/>
        <c:crosses val="autoZero"/>
        <c:auto val="1"/>
        <c:lblAlgn val="ctr"/>
        <c:lblOffset val="100"/>
        <c:noMultiLvlLbl val="0"/>
      </c:catAx>
      <c:valAx>
        <c:axId val="926860912"/>
        <c:scaling>
          <c:orientation val="minMax"/>
          <c:max val="400"/>
          <c:min val="0"/>
        </c:scaling>
        <c:delete val="0"/>
        <c:axPos val="l"/>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1238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5F45-4BD9-B5FE-A7A67138E544}"/>
              </c:ext>
            </c:extLst>
          </c:dPt>
          <c:dPt>
            <c:idx val="1"/>
            <c:invertIfNegative val="0"/>
            <c:bubble3D val="0"/>
            <c:spPr>
              <a:noFill/>
              <a:ln w="12700">
                <a:solidFill>
                  <a:schemeClr val="accent1"/>
                </a:solidFill>
                <a:prstDash val="sysDash"/>
              </a:ln>
              <a:effectLst/>
            </c:spPr>
            <c:extLst>
              <c:ext xmlns:c16="http://schemas.microsoft.com/office/drawing/2014/chart" uri="{C3380CC4-5D6E-409C-BE32-E72D297353CC}">
                <c16:uniqueId val="{00000003-ABEA-4915-8E57-E3D52C94E83D}"/>
              </c:ext>
            </c:extLst>
          </c:dPt>
          <c:cat>
            <c:strRef>
              <c:f>Sheet1!$A$2:$A$3</c:f>
              <c:strCache>
                <c:ptCount val="2"/>
                <c:pt idx="0">
                  <c:v>1H</c:v>
                </c:pt>
                <c:pt idx="1">
                  <c:v>2H</c:v>
                </c:pt>
              </c:strCache>
            </c:strRef>
          </c:cat>
          <c:val>
            <c:numRef>
              <c:f>Sheet1!$B$2:$B$3</c:f>
              <c:numCache>
                <c:formatCode>General</c:formatCode>
                <c:ptCount val="2"/>
                <c:pt idx="0">
                  <c:v>295.04300000000001</c:v>
                </c:pt>
                <c:pt idx="1">
                  <c:v>167.066</c:v>
                </c:pt>
              </c:numCache>
            </c:numRef>
          </c:val>
          <c:extLst>
            <c:ext xmlns:c16="http://schemas.microsoft.com/office/drawing/2014/chart" uri="{C3380CC4-5D6E-409C-BE32-E72D297353CC}">
              <c16:uniqueId val="{00000000-5F45-4BD9-B5FE-A7A67138E544}"/>
            </c:ext>
          </c:extLst>
        </c:ser>
        <c:dLbls>
          <c:showLegendKey val="0"/>
          <c:showVal val="0"/>
          <c:showCatName val="0"/>
          <c:showSerName val="0"/>
          <c:showPercent val="0"/>
          <c:showBubbleSize val="0"/>
        </c:dLbls>
        <c:gapWidth val="75"/>
        <c:overlap val="-27"/>
        <c:axId val="781238008"/>
        <c:axId val="926860912"/>
      </c:barChart>
      <c:catAx>
        <c:axId val="7812380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6860912"/>
        <c:crosses val="autoZero"/>
        <c:auto val="1"/>
        <c:lblAlgn val="ctr"/>
        <c:lblOffset val="100"/>
        <c:noMultiLvlLbl val="0"/>
      </c:catAx>
      <c:valAx>
        <c:axId val="926860912"/>
        <c:scaling>
          <c:orientation val="minMax"/>
          <c:max val="320"/>
          <c:min val="0"/>
        </c:scaling>
        <c:delete val="0"/>
        <c:axPos val="l"/>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1238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957944150448708E-2"/>
          <c:y val="0.171958887821545"/>
          <c:w val="0.78201937204713279"/>
          <c:h val="0.57019414753626374"/>
        </c:manualLayout>
      </c:layout>
      <c:doughnutChart>
        <c:varyColors val="1"/>
        <c:ser>
          <c:idx val="1"/>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59B-40C6-A772-0474B6B2E20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59B-40C6-A772-0474B6B2E200}"/>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559B-40C6-A772-0474B6B2E20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59B-40C6-A772-0474B6B2E20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59B-40C6-A772-0474B6B2E20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59B-40C6-A772-0474B6B2E200}"/>
              </c:ext>
            </c:extLst>
          </c:dPt>
          <c:dPt>
            <c:idx val="6"/>
            <c:bubble3D val="0"/>
            <c:spPr>
              <a:solidFill>
                <a:schemeClr val="accent4"/>
              </a:solidFill>
              <a:ln w="19050">
                <a:solidFill>
                  <a:schemeClr val="lt1"/>
                </a:solidFill>
              </a:ln>
              <a:effectLst/>
            </c:spPr>
            <c:extLst>
              <c:ext xmlns:c16="http://schemas.microsoft.com/office/drawing/2014/chart" uri="{C3380CC4-5D6E-409C-BE32-E72D297353CC}">
                <c16:uniqueId val="{0000000D-559B-40C6-A772-0474B6B2E200}"/>
              </c:ext>
            </c:extLst>
          </c:dPt>
          <c:dLbls>
            <c:dLbl>
              <c:idx val="0"/>
              <c:layout>
                <c:manualLayout>
                  <c:x val="0.18912144549744248"/>
                  <c:y val="7.9685703094117821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59B-40C6-A772-0474B6B2E200}"/>
                </c:ext>
              </c:extLst>
            </c:dLbl>
            <c:dLbl>
              <c:idx val="1"/>
              <c:layout>
                <c:manualLayout>
                  <c:x val="-0.12940845327796255"/>
                  <c:y val="-4.3160165225822923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59B-40C6-A772-0474B6B2E200}"/>
                </c:ext>
              </c:extLst>
            </c:dLbl>
            <c:dLbl>
              <c:idx val="2"/>
              <c:layout>
                <c:manualLayout>
                  <c:x val="-0.11748467749422689"/>
                  <c:y val="-7.2023530021675192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59B-40C6-A772-0474B6B2E200}"/>
                </c:ext>
              </c:extLst>
            </c:dLbl>
            <c:dLbl>
              <c:idx val="3"/>
              <c:layout>
                <c:manualLayout>
                  <c:x val="-0.10462037410496826"/>
                  <c:y val="-0.1764469139941181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59B-40C6-A772-0474B6B2E200}"/>
                </c:ext>
              </c:extLst>
            </c:dLbl>
            <c:dLbl>
              <c:idx val="4"/>
              <c:layout>
                <c:manualLayout>
                  <c:x val="-0.22256717233180817"/>
                  <c:y val="-0.1309122265117651"/>
                </c:manualLayout>
              </c:layout>
              <c:showLegendKey val="1"/>
              <c:showVal val="0"/>
              <c:showCatName val="1"/>
              <c:showSerName val="0"/>
              <c:showPercent val="1"/>
              <c:showBubbleSize val="0"/>
              <c:extLst>
                <c:ext xmlns:c15="http://schemas.microsoft.com/office/drawing/2012/chart" uri="{CE6537A1-D6FC-4f65-9D91-7224C49458BB}">
                  <c15:layout>
                    <c:manualLayout>
                      <c:w val="0.29150081443571058"/>
                      <c:h val="0.15453334564323573"/>
                    </c:manualLayout>
                  </c15:layout>
                </c:ext>
                <c:ext xmlns:c16="http://schemas.microsoft.com/office/drawing/2014/chart" uri="{C3380CC4-5D6E-409C-BE32-E72D297353CC}">
                  <c16:uniqueId val="{00000009-559B-40C6-A772-0474B6B2E200}"/>
                </c:ext>
              </c:extLst>
            </c:dLbl>
            <c:dLbl>
              <c:idx val="5"/>
              <c:layout>
                <c:manualLayout>
                  <c:x val="0.22131232983743288"/>
                  <c:y val="-0.13091222651176507"/>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59B-40C6-A772-0474B6B2E200}"/>
                </c:ext>
              </c:extLst>
            </c:dLbl>
            <c:dLbl>
              <c:idx val="6"/>
              <c:layout>
                <c:manualLayout>
                  <c:x val="0"/>
                  <c:y val="-0.13660406244705919"/>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559B-40C6-A772-0474B6B2E200}"/>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Carrier Equipment 
Distribution</c:v>
                </c:pt>
                <c:pt idx="1">
                  <c:v>ICP - 
FAST</c:v>
                </c:pt>
                <c:pt idx="2">
                  <c:v>CCS</c:v>
                </c:pt>
                <c:pt idx="6">
                  <c:v>Other</c:v>
                </c:pt>
              </c:strCache>
            </c:strRef>
          </c:cat>
          <c:val>
            <c:numRef>
              <c:f>Sheet1!$B$2:$B$8</c:f>
              <c:numCache>
                <c:formatCode>_(* #,##0_);_(* \(#,##0\);_(* "-"??_);_(@_)</c:formatCode>
                <c:ptCount val="7"/>
                <c:pt idx="0">
                  <c:v>72</c:v>
                </c:pt>
                <c:pt idx="1">
                  <c:v>17</c:v>
                </c:pt>
                <c:pt idx="2">
                  <c:v>5</c:v>
                </c:pt>
                <c:pt idx="6">
                  <c:v>6</c:v>
                </c:pt>
              </c:numCache>
            </c:numRef>
          </c:val>
          <c:extLst>
            <c:ext xmlns:c16="http://schemas.microsoft.com/office/drawing/2014/chart" uri="{C3380CC4-5D6E-409C-BE32-E72D297353CC}">
              <c16:uniqueId val="{0000000E-559B-40C6-A772-0474B6B2E200}"/>
            </c:ext>
          </c:extLst>
        </c:ser>
        <c:dLbls>
          <c:showLegendKey val="0"/>
          <c:showVal val="0"/>
          <c:showCatName val="0"/>
          <c:showSerName val="0"/>
          <c:showPercent val="1"/>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FBB-43B5-906A-D7C8C4FD250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FBB-43B5-906A-D7C8C4FD250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FBB-43B5-906A-D7C8C4FD250D}"/>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5FBB-43B5-906A-D7C8C4FD250D}"/>
              </c:ext>
            </c:extLst>
          </c:dPt>
          <c:dLbls>
            <c:dLbl>
              <c:idx val="2"/>
              <c:delete val="1"/>
              <c:extLst>
                <c:ext xmlns:c15="http://schemas.microsoft.com/office/drawing/2012/chart" uri="{CE6537A1-D6FC-4f65-9D91-7224C49458BB}"/>
                <c:ext xmlns:c16="http://schemas.microsoft.com/office/drawing/2014/chart" uri="{C3380CC4-5D6E-409C-BE32-E72D297353CC}">
                  <c16:uniqueId val="{00000005-5FBB-43B5-906A-D7C8C4FD250D}"/>
                </c:ext>
              </c:extLst>
            </c:dLbl>
            <c:dLbl>
              <c:idx val="3"/>
              <c:layout>
                <c:manualLayout>
                  <c:x val="8.6917571002929541E-3"/>
                  <c:y val="-1.707550780588239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FBB-43B5-906A-D7C8C4FD250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Factory Authorized</c:v>
                </c:pt>
                <c:pt idx="1">
                  <c:v>Totaline</c:v>
                </c:pt>
                <c:pt idx="2">
                  <c:v>Aftermarket</c:v>
                </c:pt>
                <c:pt idx="3">
                  <c:v>Commodities</c:v>
                </c:pt>
              </c:strCache>
            </c:strRef>
          </c:cat>
          <c:val>
            <c:numRef>
              <c:f>Sheet1!$B$2:$B$5</c:f>
              <c:numCache>
                <c:formatCode>General</c:formatCode>
                <c:ptCount val="4"/>
                <c:pt idx="0">
                  <c:v>756.9</c:v>
                </c:pt>
                <c:pt idx="1">
                  <c:v>30.1</c:v>
                </c:pt>
                <c:pt idx="2">
                  <c:v>3.9</c:v>
                </c:pt>
                <c:pt idx="3">
                  <c:v>46.5</c:v>
                </c:pt>
              </c:numCache>
            </c:numRef>
          </c:val>
          <c:extLst>
            <c:ext xmlns:c16="http://schemas.microsoft.com/office/drawing/2014/chart" uri="{C3380CC4-5D6E-409C-BE32-E72D297353CC}">
              <c16:uniqueId val="{00000008-5FBB-43B5-906A-D7C8C4FD250D}"/>
            </c:ext>
          </c:extLst>
        </c:ser>
        <c:dLbls>
          <c:showLegendKey val="0"/>
          <c:showVal val="0"/>
          <c:showCatName val="0"/>
          <c:showSerName val="0"/>
          <c:showPercent val="1"/>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0.85997</cdr:x>
      <cdr:y>0.0057</cdr:y>
    </cdr:from>
    <cdr:to>
      <cdr:x>0.98743</cdr:x>
      <cdr:y>0.05505</cdr:y>
    </cdr:to>
    <cdr:sp macro="" textlink="">
      <cdr:nvSpPr>
        <cdr:cNvPr id="2" name="TextBox 1">
          <a:extLst xmlns:a="http://schemas.openxmlformats.org/drawingml/2006/main">
            <a:ext uri="{FF2B5EF4-FFF2-40B4-BE49-F238E27FC236}">
              <a16:creationId xmlns:a16="http://schemas.microsoft.com/office/drawing/2014/main" id="{557C40FE-7DC6-601C-C35A-A156915EF3AD}"/>
            </a:ext>
          </a:extLst>
        </cdr:cNvPr>
        <cdr:cNvSpPr txBox="1"/>
      </cdr:nvSpPr>
      <cdr:spPr>
        <a:xfrm xmlns:a="http://schemas.openxmlformats.org/drawingml/2006/main">
          <a:off x="3519414" y="21463"/>
          <a:ext cx="521628" cy="185862"/>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oAutofit/>
        </a:bodyPr>
        <a:lstStyle xmlns:a="http://schemas.openxmlformats.org/drawingml/2006/main"/>
        <a:p xmlns:a="http://schemas.openxmlformats.org/drawingml/2006/main">
          <a:pPr algn="l">
            <a:lnSpc>
              <a:spcPct val="95000"/>
            </a:lnSpc>
          </a:pPr>
          <a:r>
            <a:rPr lang="en-US" sz="1100" dirty="0">
              <a:solidFill>
                <a:schemeClr val="tx1"/>
              </a:solidFill>
            </a:rPr>
            <a:t>$820M</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E4A3BB-86C8-E243-8F27-5FAB19594F73}"/>
              </a:ext>
            </a:extLst>
          </p:cNvPr>
          <p:cNvSpPr>
            <a:spLocks noGrp="1"/>
          </p:cNvSpPr>
          <p:nvPr>
            <p:ph type="hdr" sz="quarter"/>
          </p:nvPr>
        </p:nvSpPr>
        <p:spPr>
          <a:xfrm>
            <a:off x="0" y="0"/>
            <a:ext cx="2971800" cy="46364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9E77E0-5218-B24E-8A71-6A808A97448C}"/>
              </a:ext>
            </a:extLst>
          </p:cNvPr>
          <p:cNvSpPr>
            <a:spLocks noGrp="1"/>
          </p:cNvSpPr>
          <p:nvPr>
            <p:ph type="dt" sz="quarter" idx="1"/>
          </p:nvPr>
        </p:nvSpPr>
        <p:spPr>
          <a:xfrm>
            <a:off x="3884613" y="0"/>
            <a:ext cx="2971800" cy="463647"/>
          </a:xfrm>
          <a:prstGeom prst="rect">
            <a:avLst/>
          </a:prstGeom>
        </p:spPr>
        <p:txBody>
          <a:bodyPr vert="horz" lIns="91440" tIns="45720" rIns="91440" bIns="45720" rtlCol="0"/>
          <a:lstStyle>
            <a:lvl1pPr algn="r">
              <a:defRPr sz="1200"/>
            </a:lvl1pPr>
          </a:lstStyle>
          <a:p>
            <a:fld id="{B8233D23-7F87-4248-8883-3F2CFF311667}" type="datetimeFigureOut">
              <a:rPr lang="en-US" smtClean="0"/>
              <a:t>7/25/2024</a:t>
            </a:fld>
            <a:endParaRPr lang="en-US"/>
          </a:p>
        </p:txBody>
      </p:sp>
      <p:sp>
        <p:nvSpPr>
          <p:cNvPr id="4" name="Footer Placeholder 3">
            <a:extLst>
              <a:ext uri="{FF2B5EF4-FFF2-40B4-BE49-F238E27FC236}">
                <a16:creationId xmlns:a16="http://schemas.microsoft.com/office/drawing/2014/main" id="{591EC585-66B0-F74E-9E4E-F5C9ACB196B9}"/>
              </a:ext>
            </a:extLst>
          </p:cNvPr>
          <p:cNvSpPr>
            <a:spLocks noGrp="1"/>
          </p:cNvSpPr>
          <p:nvPr>
            <p:ph type="ftr" sz="quarter" idx="2"/>
          </p:nvPr>
        </p:nvSpPr>
        <p:spPr>
          <a:xfrm>
            <a:off x="0" y="8777193"/>
            <a:ext cx="2971800" cy="4636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DBBB9F3-FC6F-DC4A-9EBA-DC6E8B1E8058}"/>
              </a:ext>
            </a:extLst>
          </p:cNvPr>
          <p:cNvSpPr>
            <a:spLocks noGrp="1"/>
          </p:cNvSpPr>
          <p:nvPr>
            <p:ph type="sldNum" sz="quarter" idx="3"/>
          </p:nvPr>
        </p:nvSpPr>
        <p:spPr>
          <a:xfrm>
            <a:off x="3884613" y="8777193"/>
            <a:ext cx="2971800" cy="463646"/>
          </a:xfrm>
          <a:prstGeom prst="rect">
            <a:avLst/>
          </a:prstGeom>
        </p:spPr>
        <p:txBody>
          <a:bodyPr vert="horz" lIns="91440" tIns="45720" rIns="91440" bIns="45720" rtlCol="0" anchor="b"/>
          <a:lstStyle>
            <a:lvl1pPr algn="r">
              <a:defRPr sz="1200"/>
            </a:lvl1pPr>
          </a:lstStyle>
          <a:p>
            <a:fld id="{8643FCEA-112F-064A-9BC3-B536382FF61B}" type="slidenum">
              <a:rPr lang="en-US" smtClean="0"/>
              <a:t>‹#›</a:t>
            </a:fld>
            <a:endParaRPr lang="en-US"/>
          </a:p>
        </p:txBody>
      </p:sp>
    </p:spTree>
    <p:extLst>
      <p:ext uri="{BB962C8B-B14F-4D97-AF65-F5344CB8AC3E}">
        <p14:creationId xmlns:p14="http://schemas.microsoft.com/office/powerpoint/2010/main" val="3254714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6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647"/>
          </a:xfrm>
          <a:prstGeom prst="rect">
            <a:avLst/>
          </a:prstGeom>
        </p:spPr>
        <p:txBody>
          <a:bodyPr vert="horz" lIns="91440" tIns="45720" rIns="91440" bIns="45720" rtlCol="0"/>
          <a:lstStyle>
            <a:lvl1pPr algn="r">
              <a:defRPr sz="1200"/>
            </a:lvl1pPr>
          </a:lstStyle>
          <a:p>
            <a:fld id="{B06B6C34-462C-5A44-85C6-A401B2EECF7C}" type="datetimeFigureOut">
              <a:rPr lang="en-US" smtClean="0"/>
              <a:t>7/25/2024</a:t>
            </a:fld>
            <a:endParaRPr lang="en-US"/>
          </a:p>
        </p:txBody>
      </p:sp>
      <p:sp>
        <p:nvSpPr>
          <p:cNvPr id="4" name="Slide Image Placeholder 3"/>
          <p:cNvSpPr>
            <a:spLocks noGrp="1" noRot="1" noChangeAspect="1"/>
          </p:cNvSpPr>
          <p:nvPr>
            <p:ph type="sldImg" idx="2"/>
          </p:nvPr>
        </p:nvSpPr>
        <p:spPr>
          <a:xfrm>
            <a:off x="658813" y="1155700"/>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7153"/>
            <a:ext cx="5486400" cy="3638580"/>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ooter Placeholder 5"/>
          <p:cNvSpPr>
            <a:spLocks noGrp="1"/>
          </p:cNvSpPr>
          <p:nvPr>
            <p:ph type="ftr" sz="quarter" idx="4"/>
          </p:nvPr>
        </p:nvSpPr>
        <p:spPr>
          <a:xfrm>
            <a:off x="0" y="8777193"/>
            <a:ext cx="2971800" cy="4636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7193"/>
            <a:ext cx="2971800" cy="463646"/>
          </a:xfrm>
          <a:prstGeom prst="rect">
            <a:avLst/>
          </a:prstGeom>
        </p:spPr>
        <p:txBody>
          <a:bodyPr vert="horz" lIns="91440" tIns="45720" rIns="91440" bIns="45720" rtlCol="0" anchor="b"/>
          <a:lstStyle>
            <a:lvl1pPr algn="r">
              <a:defRPr sz="1200"/>
            </a:lvl1pPr>
          </a:lstStyle>
          <a:p>
            <a:fld id="{5FCA4050-6412-C74D-BA22-754CBEAE68B7}" type="slidenum">
              <a:rPr lang="en-US" smtClean="0"/>
              <a:t>‹#›</a:t>
            </a:fld>
            <a:endParaRPr lang="en-US"/>
          </a:p>
        </p:txBody>
      </p:sp>
    </p:spTree>
    <p:extLst>
      <p:ext uri="{BB962C8B-B14F-4D97-AF65-F5344CB8AC3E}">
        <p14:creationId xmlns:p14="http://schemas.microsoft.com/office/powerpoint/2010/main" val="987899495"/>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3716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27432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41148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54864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6858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6pPr>
    <a:lvl7pPr marL="82296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7pPr>
    <a:lvl8pPr marL="96012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8pPr>
    <a:lvl9pPr marL="109728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CA4050-6412-C74D-BA22-754CBEAE68B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78049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10</a:t>
            </a:fld>
            <a:endParaRPr lang="en-US"/>
          </a:p>
        </p:txBody>
      </p:sp>
    </p:spTree>
    <p:extLst>
      <p:ext uri="{BB962C8B-B14F-4D97-AF65-F5344CB8AC3E}">
        <p14:creationId xmlns:p14="http://schemas.microsoft.com/office/powerpoint/2010/main" val="1965383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1H:</a:t>
            </a:r>
          </a:p>
          <a:p>
            <a:pPr marL="171450" indent="-171450">
              <a:buFont typeface="Arial" panose="020B0604020202020204" pitchFamily="34" charset="0"/>
              <a:buChar char="•"/>
            </a:pPr>
            <a:r>
              <a:rPr lang="en-US"/>
              <a:t>Relatively decent performance to start the year</a:t>
            </a:r>
          </a:p>
          <a:p>
            <a:pPr marL="171450" indent="-171450">
              <a:buFont typeface="Arial" panose="020B0604020202020204" pitchFamily="34" charset="0"/>
              <a:buChar char="•"/>
            </a:pPr>
            <a:r>
              <a:rPr lang="en-US"/>
              <a:t>H1 sales flat on an organic basis; up LSD if you factor in Viessman North America results.  Peel back the onion:</a:t>
            </a:r>
          </a:p>
          <a:p>
            <a:pPr marL="308610" lvl="1" indent="-171450">
              <a:buFont typeface="Arial" panose="020B0604020202020204" pitchFamily="34" charset="0"/>
              <a:buChar char="•"/>
            </a:pPr>
            <a:r>
              <a:rPr lang="en-US"/>
              <a:t>Volume slight up an unitary basis…we are seeing positive share growth YTD</a:t>
            </a:r>
          </a:p>
          <a:p>
            <a:pPr marL="308610" lvl="1" indent="-171450">
              <a:buFont typeface="Arial" panose="020B0604020202020204" pitchFamily="34" charset="0"/>
              <a:buChar char="•"/>
            </a:pPr>
            <a:r>
              <a:rPr lang="en-US"/>
              <a:t>Price uplift about  1pt</a:t>
            </a:r>
          </a:p>
          <a:p>
            <a:pPr marL="308610" lvl="1" indent="-171450">
              <a:buFont typeface="Arial" panose="020B0604020202020204" pitchFamily="34" charset="0"/>
              <a:buChar char="•"/>
            </a:pPr>
            <a:r>
              <a:rPr lang="en-US"/>
              <a:t>Offset by product mix pressures, driven by higher growth in Residential New Construction</a:t>
            </a:r>
          </a:p>
          <a:p>
            <a:pPr marL="171450" indent="-171450">
              <a:buFont typeface="Arial" panose="020B0604020202020204" pitchFamily="34" charset="0"/>
              <a:buChar char="•"/>
            </a:pPr>
            <a:r>
              <a:rPr lang="en-US"/>
              <a:t>Despite flat sales, overall profit up HSD with positive margin expansion, driven by positive material and logistics productivity</a:t>
            </a:r>
          </a:p>
          <a:p>
            <a:pPr marL="171450" indent="-171450">
              <a:buFont typeface="Arial" panose="020B0604020202020204" pitchFamily="34" charset="0"/>
              <a:buChar char="•"/>
            </a:pPr>
            <a:r>
              <a:rPr lang="en-US"/>
              <a:t>Strong cash conversion in the first part of the year</a:t>
            </a:r>
          </a:p>
          <a:p>
            <a:pPr marL="171450" indent="-171450">
              <a:buFont typeface="Arial" panose="020B0604020202020204" pitchFamily="34" charset="0"/>
              <a:buChar char="•"/>
            </a:pPr>
            <a:r>
              <a:rPr lang="en-US"/>
              <a:t>Record Q2: second highest quarter and month of Jun on record for revenues; highest quarter/month in profit on record</a:t>
            </a:r>
          </a:p>
          <a:p>
            <a:endParaRPr lang="en-US"/>
          </a:p>
          <a:p>
            <a:r>
              <a:rPr lang="en-US" b="1" u="sng"/>
              <a:t>2H/FY:</a:t>
            </a:r>
          </a:p>
          <a:p>
            <a:pPr marL="171450" indent="-171450">
              <a:buFont typeface="Arial" panose="020B0604020202020204" pitchFamily="34" charset="0"/>
              <a:buChar char="•"/>
            </a:pPr>
            <a:r>
              <a:rPr lang="en-US" b="0" u="none"/>
              <a:t>2H will be a dynamic second half for NARS as we work through last call orders for 410A product and prepare for 454B refrigerants</a:t>
            </a:r>
          </a:p>
          <a:p>
            <a:pPr marL="171450" indent="-171450">
              <a:buFont typeface="Arial" panose="020B0604020202020204" pitchFamily="34" charset="0"/>
              <a:buChar char="•"/>
            </a:pPr>
            <a:r>
              <a:rPr lang="en-US" b="0" u="none"/>
              <a:t>Strong growth anticipated coming off easier comps in 2023 as we saw distributors destocking their field inventories</a:t>
            </a:r>
          </a:p>
          <a:p>
            <a:pPr marL="171450" indent="-171450">
              <a:buFont typeface="Arial" panose="020B0604020202020204" pitchFamily="34" charset="0"/>
              <a:buChar char="•"/>
            </a:pPr>
            <a:r>
              <a:rPr lang="en-US" b="0" u="none"/>
              <a:t>FY outlook high positive growth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CA4050-6412-C74D-BA22-754CBEAE68B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41691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CA4050-6412-C74D-BA22-754CBEAE68B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17263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Volume down in the first half</a:t>
            </a:r>
          </a:p>
          <a:p>
            <a:r>
              <a:rPr lang="en-US"/>
              <a:t>Phased regulatory approach leading to 1</a:t>
            </a:r>
            <a:r>
              <a:rPr lang="en-US" baseline="30000"/>
              <a:t>st</a:t>
            </a:r>
            <a:r>
              <a:rPr lang="en-US"/>
              <a:t> half carryover</a:t>
            </a:r>
          </a:p>
          <a:p>
            <a:r>
              <a:rPr lang="en-US"/>
              <a:t>First half tailwinds - Productivity – Material, Freight, Air Freight</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CA4050-6412-C74D-BA22-754CBEAE68B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41691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CA4050-6412-C74D-BA22-754CBEAE68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966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t>Now, the moment we’ve all been waiting for! It’s TIME!!!  The People’s Choice Award. </a:t>
            </a:r>
            <a:endParaRPr lang="en-US">
              <a:cs typeface="Arial"/>
            </a:endParaRPr>
          </a:p>
          <a:p>
            <a:pPr marL="171450" indent="-171450">
              <a:buFont typeface="Arial,Sans-Serif"/>
              <a:buChar char="•"/>
            </a:pPr>
            <a:r>
              <a:rPr lang="en-US"/>
              <a:t>Get out your phones! </a:t>
            </a:r>
            <a:endParaRPr lang="en-US">
              <a:cs typeface="Arial"/>
            </a:endParaRPr>
          </a:p>
          <a:p>
            <a:pPr marL="171450" indent="-171450">
              <a:buFont typeface="Arial,Sans-Serif"/>
              <a:buChar char="•"/>
            </a:pPr>
            <a:r>
              <a:rPr lang="en-US"/>
              <a:t>As a reminder, each quarter you nominate and vote for the employee you feel has demonstrated The Carrier Way values.  </a:t>
            </a:r>
            <a:endParaRPr lang="en-US">
              <a:cs typeface="Arial"/>
            </a:endParaRPr>
          </a:p>
          <a:p>
            <a:pPr marL="171450" indent="-171450">
              <a:buFont typeface="Arial,Sans-Serif"/>
              <a:buChar char="•"/>
            </a:pPr>
            <a:r>
              <a:rPr lang="en-US"/>
              <a:t>19 of your peers were nominated across every department in our the NA Residential Solutions, Light Commercial and Parts BUs</a:t>
            </a:r>
            <a:endParaRPr lang="en-US">
              <a:cs typeface="Arial"/>
            </a:endParaRPr>
          </a:p>
          <a:p>
            <a:pPr marL="171450" indent="-171450">
              <a:buFont typeface="Arial,Sans-Serif"/>
              <a:buChar char="•"/>
            </a:pPr>
            <a:r>
              <a:rPr lang="en-US" i="1"/>
              <a:t>(just read off their first names on the screen)</a:t>
            </a:r>
            <a:endParaRPr lang="en-US">
              <a:cs typeface="Arial"/>
            </a:endParaRPr>
          </a:p>
          <a:p>
            <a:pPr marL="171450" indent="-171450">
              <a:buFont typeface="Arial,Sans-Serif"/>
              <a:buChar char="•"/>
            </a:pPr>
            <a:r>
              <a:rPr lang="en-US" b="1"/>
              <a:t>Adam</a:t>
            </a:r>
            <a:r>
              <a:rPr lang="en-US"/>
              <a:t> – Engineering; </a:t>
            </a:r>
            <a:r>
              <a:rPr lang="en-US" b="1"/>
              <a:t>Alize</a:t>
            </a:r>
            <a:r>
              <a:rPr lang="en-US"/>
              <a:t> – Digital Technology; </a:t>
            </a:r>
            <a:r>
              <a:rPr lang="en-US" b="1"/>
              <a:t>Amanda</a:t>
            </a:r>
            <a:r>
              <a:rPr lang="en-US"/>
              <a:t>– Market Analysis/Pricing; </a:t>
            </a:r>
            <a:r>
              <a:rPr lang="en-US" b="1"/>
              <a:t>Blaine</a:t>
            </a:r>
            <a:r>
              <a:rPr lang="en-US"/>
              <a:t>– Engineering; </a:t>
            </a:r>
            <a:r>
              <a:rPr lang="en-US" b="1"/>
              <a:t>Chris</a:t>
            </a:r>
            <a:r>
              <a:rPr lang="en-US"/>
              <a:t>– Logistics; </a:t>
            </a:r>
            <a:r>
              <a:rPr lang="en-US" b="1"/>
              <a:t>Dani</a:t>
            </a:r>
            <a:r>
              <a:rPr lang="en-US"/>
              <a:t>– Human Resources; </a:t>
            </a:r>
            <a:r>
              <a:rPr lang="en-US" b="1"/>
              <a:t>David</a:t>
            </a:r>
            <a:r>
              <a:rPr lang="en-US"/>
              <a:t>– Engineering; </a:t>
            </a:r>
            <a:r>
              <a:rPr lang="en-US" b="1"/>
              <a:t>Delbert</a:t>
            </a:r>
            <a:r>
              <a:rPr lang="en-US"/>
              <a:t>– Sales; </a:t>
            </a:r>
            <a:r>
              <a:rPr lang="en-US" b="1"/>
              <a:t>Doreen</a:t>
            </a:r>
            <a:r>
              <a:rPr lang="en-US"/>
              <a:t>– Operations; </a:t>
            </a:r>
            <a:r>
              <a:rPr lang="en-US" b="1"/>
              <a:t>Gregory</a:t>
            </a:r>
            <a:r>
              <a:rPr lang="en-US"/>
              <a:t>– Aftermarket &amp; Strategy; </a:t>
            </a:r>
            <a:r>
              <a:rPr lang="en-US" b="1"/>
              <a:t>Jason</a:t>
            </a:r>
            <a:r>
              <a:rPr lang="en-US"/>
              <a:t>– Engineering; </a:t>
            </a:r>
            <a:r>
              <a:rPr lang="en-US" b="1"/>
              <a:t>Jason</a:t>
            </a:r>
            <a:r>
              <a:rPr lang="en-US"/>
              <a:t>– Viessmann Field Technician; </a:t>
            </a:r>
            <a:r>
              <a:rPr lang="en-US" b="1"/>
              <a:t>Jennifer</a:t>
            </a:r>
            <a:r>
              <a:rPr lang="en-US"/>
              <a:t>– Customer Service; </a:t>
            </a:r>
            <a:r>
              <a:rPr lang="en-US" b="1"/>
              <a:t>Leonardo</a:t>
            </a:r>
            <a:r>
              <a:rPr lang="en-US"/>
              <a:t>– Engineering; </a:t>
            </a:r>
            <a:r>
              <a:rPr lang="en-US" b="1"/>
              <a:t>Michelle</a:t>
            </a:r>
            <a:r>
              <a:rPr lang="en-US"/>
              <a:t>– Product Management; </a:t>
            </a:r>
            <a:r>
              <a:rPr lang="en-US" b="1"/>
              <a:t>Patrick</a:t>
            </a:r>
            <a:r>
              <a:rPr lang="en-US"/>
              <a:t>– Sales; </a:t>
            </a:r>
            <a:r>
              <a:rPr lang="en-US" b="1"/>
              <a:t>Richard</a:t>
            </a:r>
            <a:r>
              <a:rPr lang="en-US"/>
              <a:t>- Training; </a:t>
            </a:r>
            <a:r>
              <a:rPr lang="en-US" b="1"/>
              <a:t>Stephen</a:t>
            </a:r>
            <a:r>
              <a:rPr lang="en-US"/>
              <a:t>- Customer Service; </a:t>
            </a:r>
            <a:r>
              <a:rPr lang="en-US" b="1"/>
              <a:t>Timothy</a:t>
            </a:r>
            <a:r>
              <a:rPr lang="en-US"/>
              <a:t>- Light Commercial</a:t>
            </a:r>
            <a:endParaRPr lang="en-US">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CA4050-6412-C74D-BA22-754CBEAE68B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48915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vote, follow the simple instructions on the screen. We’ll give you about 1 minute... and go! </a:t>
            </a:r>
          </a:p>
          <a:p>
            <a:r>
              <a:rPr lang="en-US"/>
              <a:t> And the winner is... </a:t>
            </a:r>
          </a:p>
          <a:p>
            <a:r>
              <a:rPr lang="en-US"/>
              <a:t>•Congratulations! The HR and communications team will get back to you on how to receive your monetary prize</a:t>
            </a:r>
            <a:endParaRPr lang="en-US">
              <a:cs typeface="Arial"/>
            </a:endParaRPr>
          </a:p>
          <a:p>
            <a:r>
              <a:rPr lang="en-US"/>
              <a:t>•This concludes our town hall. Thank you for all your hard work and continue to have a successful year end and safe holidays to all. Note that Indy attendees to hang out a minute after our meeting for a quick announcement from Amanda Lock.</a:t>
            </a:r>
            <a:endParaRPr lang="en-US">
              <a:cs typeface="Arial"/>
            </a:endParaRPr>
          </a:p>
        </p:txBody>
      </p:sp>
      <p:sp>
        <p:nvSpPr>
          <p:cNvPr id="4" name="Slide Number Placeholder 3"/>
          <p:cNvSpPr>
            <a:spLocks noGrp="1"/>
          </p:cNvSpPr>
          <p:nvPr>
            <p:ph type="sldNum" sz="quarter" idx="5"/>
          </p:nvPr>
        </p:nvSpPr>
        <p:spPr/>
        <p:txBody>
          <a:bodyPr/>
          <a:lstStyle/>
          <a:p>
            <a:fld id="{5FCA4050-6412-C74D-BA22-754CBEAE68B7}" type="slidenum">
              <a:rPr lang="en-US" smtClean="0"/>
              <a:t>24</a:t>
            </a:fld>
            <a:endParaRPr lang="en-US"/>
          </a:p>
        </p:txBody>
      </p:sp>
    </p:spTree>
    <p:extLst>
      <p:ext uri="{BB962C8B-B14F-4D97-AF65-F5344CB8AC3E}">
        <p14:creationId xmlns:p14="http://schemas.microsoft.com/office/powerpoint/2010/main" val="3971608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5FCA4050-6412-C74D-BA22-754CBEAE68B7}" type="slidenum">
              <a:rPr lang="en-US" smtClean="0"/>
              <a:t>25</a:t>
            </a:fld>
            <a:endParaRPr lang="en-US"/>
          </a:p>
        </p:txBody>
      </p:sp>
    </p:spTree>
    <p:extLst>
      <p:ext uri="{BB962C8B-B14F-4D97-AF65-F5344CB8AC3E}">
        <p14:creationId xmlns:p14="http://schemas.microsoft.com/office/powerpoint/2010/main" val="268573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DC37F-B234-4061-86C8-74DE25CD62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066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3FAD64-9FB8-4AD6-B267-0E023A76C8F8}" type="slidenum">
              <a:rPr lang="en-US" smtClean="0"/>
              <a:t>3</a:t>
            </a:fld>
            <a:endParaRPr lang="en-US"/>
          </a:p>
        </p:txBody>
      </p:sp>
    </p:spTree>
    <p:extLst>
      <p:ext uri="{BB962C8B-B14F-4D97-AF65-F5344CB8AC3E}">
        <p14:creationId xmlns:p14="http://schemas.microsoft.com/office/powerpoint/2010/main" val="2807814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4</a:t>
            </a:fld>
            <a:endParaRPr lang="en-US"/>
          </a:p>
        </p:txBody>
      </p:sp>
    </p:spTree>
    <p:extLst>
      <p:ext uri="{BB962C8B-B14F-4D97-AF65-F5344CB8AC3E}">
        <p14:creationId xmlns:p14="http://schemas.microsoft.com/office/powerpoint/2010/main" val="3117263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rPr>
              <a:t>First, we want to build upon in some regions and begin the process in other regions of Target dealer reviews and progress tracking to drive more dealer conversions across distribution focusing in the AOR space. </a:t>
            </a:r>
          </a:p>
          <a:p>
            <a:endParaRPr lang="en-US" sz="1800">
              <a:effectLst/>
              <a:latin typeface="Calibri" panose="020F0502020204030204" pitchFamily="34" charset="0"/>
              <a:ea typeface="Calibri" panose="020F0502020204030204" pitchFamily="34" charset="0"/>
            </a:endParaRPr>
          </a:p>
          <a:p>
            <a:r>
              <a:rPr lang="en-US" sz="1800">
                <a:effectLst/>
                <a:latin typeface="Calibri" panose="020F0502020204030204" pitchFamily="34" charset="0"/>
                <a:ea typeface="Calibri" panose="020F0502020204030204" pitchFamily="34" charset="0"/>
              </a:rPr>
              <a:t>The Sales operations team will also be rolling out the D360 planning/Forecast tool to allow the sales team to have more SKU targeted conversations around customer Sales, inventory and ordering patterns.  Barbara and Megan have been leading that effort </a:t>
            </a:r>
          </a:p>
          <a:p>
            <a:br>
              <a:rPr lang="en-US" sz="1800"/>
            </a:br>
            <a:r>
              <a:rPr lang="en-US" sz="1800"/>
              <a:t>As we focus on some of the key initiatives the back-half of this year and into 2025 we want to continue to Expand distribution opportunities</a:t>
            </a:r>
          </a:p>
          <a:p>
            <a:r>
              <a:rPr lang="en-US" sz="1800">
                <a:effectLst/>
                <a:latin typeface="Calibri" panose="020F0502020204030204" pitchFamily="34" charset="0"/>
                <a:ea typeface="Calibri" panose="020F0502020204030204" pitchFamily="34" charset="0"/>
              </a:rPr>
              <a:t> 	We are expanding with Chadwell and HD Supply in the MRO segment</a:t>
            </a:r>
          </a:p>
          <a:p>
            <a:r>
              <a:rPr lang="en-US" sz="1800">
                <a:effectLst/>
                <a:latin typeface="Calibri" panose="020F0502020204030204" pitchFamily="34" charset="0"/>
                <a:ea typeface="Calibri" panose="020F0502020204030204" pitchFamily="34" charset="0"/>
              </a:rPr>
              <a:t>  	Johnstone supply converted 6 Branches in Oakland</a:t>
            </a:r>
          </a:p>
          <a:p>
            <a:r>
              <a:rPr lang="en-US" sz="1800">
                <a:effectLst/>
                <a:latin typeface="Calibri" panose="020F0502020204030204" pitchFamily="34" charset="0"/>
                <a:ea typeface="Calibri" panose="020F0502020204030204" pitchFamily="34" charset="0"/>
              </a:rPr>
              <a:t> 	First Supply – DLS conversion in WI and MN</a:t>
            </a:r>
          </a:p>
          <a:p>
            <a:endParaRPr lang="en-US" sz="1800">
              <a:effectLst/>
              <a:latin typeface="Calibri" panose="020F0502020204030204" pitchFamily="34" charset="0"/>
              <a:ea typeface="Calibri" panose="020F0502020204030204" pitchFamily="34" charset="0"/>
            </a:endParaRPr>
          </a:p>
          <a:p>
            <a:r>
              <a:rPr lang="en-US" sz="1800">
                <a:effectLst/>
                <a:latin typeface="Calibri" panose="020F0502020204030204" pitchFamily="34" charset="0"/>
                <a:ea typeface="Calibri" panose="020F0502020204030204" pitchFamily="34" charset="0"/>
              </a:rPr>
              <a:t> Finally we are finalizing the conversions for some major wins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Walmart – 25-40M Bryant opportunity next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We are gathering a lot of learnings from the pilot regions that have begun working with Walmart.  The Focus for the </a:t>
            </a:r>
            <a:r>
              <a:rPr lang="en-US" sz="1800" err="1">
                <a:effectLst/>
                <a:latin typeface="Calibri" panose="020F0502020204030204" pitchFamily="34" charset="0"/>
                <a:ea typeface="Calibri" panose="020F0502020204030204" pitchFamily="34" charset="0"/>
              </a:rPr>
              <a:t>the</a:t>
            </a:r>
            <a:r>
              <a:rPr lang="en-US" sz="1800">
                <a:effectLst/>
                <a:latin typeface="Calibri" panose="020F0502020204030204" pitchFamily="34" charset="0"/>
                <a:ea typeface="Calibri" panose="020F0502020204030204" pitchFamily="34" charset="0"/>
              </a:rPr>
              <a:t> Bryant channel over the next 6 months  is to Identify Bryant dealers in each region that can support this opportunity.  Margo and Gavin are focused on turning on as many regions as possible the next 2-3 months to cover at least 60% of the zip-codes they operate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rPr>
              <a:t>Champion Homes – 40-50M ICP opportunity in the Manufactured housing segment.   Mike Barnes and the National accounts team has done a great job on-boarding.  By the end of Q3 we will be shipping our product to all 41 of there sites.  This gives us a partnership with both the number 1 and number 2 builders in the Manufactured housing segment.  Clayton Homes being number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endParaRPr>
          </a:p>
          <a:p>
            <a:pPr algn="l"/>
            <a:r>
              <a:rPr lang="en-US" sz="1800">
                <a:effectLst/>
                <a:latin typeface="Calibri" panose="020F0502020204030204" pitchFamily="34" charset="0"/>
                <a:ea typeface="Calibri" panose="020F0502020204030204" pitchFamily="34" charset="0"/>
              </a:rPr>
              <a:t>Sibi -40-100M Payne/ICP opportunity.  For those that don’t know SIBI their company is focused on </a:t>
            </a:r>
            <a:r>
              <a:rPr lang="en-US" sz="2800" b="0" i="0">
                <a:solidFill>
                  <a:srgbClr val="475569"/>
                </a:solidFill>
                <a:effectLst/>
                <a:latin typeface="Nunito Sans" pitchFamily="2" charset="0"/>
              </a:rPr>
              <a:t>simplifying the process of building and improving a property by connecting manufacturers, contractors, and homeowners directly on one platform.  They are in the Property Management/</a:t>
            </a:r>
            <a:r>
              <a:rPr lang="en-US" sz="2800" b="0" i="0" err="1">
                <a:solidFill>
                  <a:srgbClr val="475569"/>
                </a:solidFill>
                <a:effectLst/>
                <a:latin typeface="Nunito Sans" pitchFamily="2" charset="0"/>
              </a:rPr>
              <a:t>HomeWarranty</a:t>
            </a:r>
            <a:r>
              <a:rPr lang="en-US" sz="2800" b="0" i="0">
                <a:solidFill>
                  <a:srgbClr val="475569"/>
                </a:solidFill>
                <a:effectLst/>
                <a:latin typeface="Nunito Sans" pitchFamily="2" charset="0"/>
              </a:rPr>
              <a:t>/Hospitality segment.  This was a key strategic win by the national accounts team in a segment we did not actively participate in at this level.</a:t>
            </a:r>
          </a:p>
          <a:p>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CA4050-6412-C74D-BA22-754CBEAE68B7}"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18484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want to provide a quick update on overall Share performance:  As we know share is the ultimate indicator of how we are performing in the market against our competition.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5B383-802D-489C-96F0-C261D124C173}"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28379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7</a:t>
            </a:fld>
            <a:endParaRPr lang="en-US"/>
          </a:p>
        </p:txBody>
      </p:sp>
    </p:spTree>
    <p:extLst>
      <p:ext uri="{BB962C8B-B14F-4D97-AF65-F5344CB8AC3E}">
        <p14:creationId xmlns:p14="http://schemas.microsoft.com/office/powerpoint/2010/main" val="2850350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8</a:t>
            </a:fld>
            <a:endParaRPr lang="en-US"/>
          </a:p>
        </p:txBody>
      </p:sp>
    </p:spTree>
    <p:extLst>
      <p:ext uri="{BB962C8B-B14F-4D97-AF65-F5344CB8AC3E}">
        <p14:creationId xmlns:p14="http://schemas.microsoft.com/office/powerpoint/2010/main" val="1233905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D9869-A907-0C4D-B891-F2FD1F4AAB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4806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5.xml"/><Relationship Id="rId7" Type="http://schemas.openxmlformats.org/officeDocument/2006/relationships/oleObject" Target="../embeddings/oleObject3.bin"/><Relationship Id="rId12" Type="http://schemas.openxmlformats.org/officeDocument/2006/relationships/image" Target="../media/image13.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2.xml"/><Relationship Id="rId11" Type="http://schemas.openxmlformats.org/officeDocument/2006/relationships/image" Target="../media/image12.png"/><Relationship Id="rId5" Type="http://schemas.openxmlformats.org/officeDocument/2006/relationships/tags" Target="../tags/tag27.xml"/><Relationship Id="rId10" Type="http://schemas.openxmlformats.org/officeDocument/2006/relationships/image" Target="../media/image11.jpeg"/><Relationship Id="rId4" Type="http://schemas.openxmlformats.org/officeDocument/2006/relationships/tags" Target="../tags/tag26.xml"/><Relationship Id="rId9"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0.xml"/><Relationship Id="rId7"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36.xml"/><Relationship Id="rId7"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2.xml"/><Relationship Id="rId7"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48.xml"/><Relationship Id="rId7" Type="http://schemas.openxmlformats.org/officeDocument/2006/relationships/slideMaster" Target="../slideMasters/slideMaster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media/image14.png"/><Relationship Id="rId5" Type="http://schemas.openxmlformats.org/officeDocument/2006/relationships/tags" Target="../tags/tag50.xml"/><Relationship Id="rId10" Type="http://schemas.openxmlformats.org/officeDocument/2006/relationships/image" Target="../media/image8.png"/><Relationship Id="rId4" Type="http://schemas.openxmlformats.org/officeDocument/2006/relationships/tags" Target="../tags/tag49.xml"/><Relationship Id="rId9"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10" Type="http://schemas.openxmlformats.org/officeDocument/2006/relationships/image" Target="../media/image1.emf"/><Relationship Id="rId4" Type="http://schemas.openxmlformats.org/officeDocument/2006/relationships/tags" Target="../tags/tag55.xml"/><Relationship Id="rId9" Type="http://schemas.openxmlformats.org/officeDocument/2006/relationships/oleObject" Target="../embeddings/oleObject8.bin"/></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10.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7.emf"/><Relationship Id="rId5" Type="http://schemas.openxmlformats.org/officeDocument/2006/relationships/tags" Target="../tags/tag63.xml"/><Relationship Id="rId10" Type="http://schemas.openxmlformats.org/officeDocument/2006/relationships/oleObject" Target="../embeddings/oleObject9.bin"/><Relationship Id="rId4" Type="http://schemas.openxmlformats.org/officeDocument/2006/relationships/tags" Target="../tags/tag62.xml"/><Relationship Id="rId9"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10.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7.emf"/><Relationship Id="rId5" Type="http://schemas.openxmlformats.org/officeDocument/2006/relationships/tags" Target="../tags/tag71.xml"/><Relationship Id="rId10" Type="http://schemas.openxmlformats.org/officeDocument/2006/relationships/oleObject" Target="../embeddings/oleObject10.bin"/><Relationship Id="rId4" Type="http://schemas.openxmlformats.org/officeDocument/2006/relationships/tags" Target="../tags/tag70.xml"/><Relationship Id="rId9"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82.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10.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7.emf"/><Relationship Id="rId5" Type="http://schemas.openxmlformats.org/officeDocument/2006/relationships/tags" Target="../tags/tag79.xml"/><Relationship Id="rId10" Type="http://schemas.openxmlformats.org/officeDocument/2006/relationships/oleObject" Target="../embeddings/oleObject11.bin"/><Relationship Id="rId4" Type="http://schemas.openxmlformats.org/officeDocument/2006/relationships/tags" Target="../tags/tag78.xml"/><Relationship Id="rId9"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90.xm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image" Target="../media/image10.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image" Target="../media/image15.emf"/><Relationship Id="rId5" Type="http://schemas.openxmlformats.org/officeDocument/2006/relationships/tags" Target="../tags/tag87.xml"/><Relationship Id="rId10" Type="http://schemas.openxmlformats.org/officeDocument/2006/relationships/oleObject" Target="../embeddings/oleObject12.bin"/><Relationship Id="rId4" Type="http://schemas.openxmlformats.org/officeDocument/2006/relationships/tags" Target="../tags/tag86.xml"/><Relationship Id="rId9"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image" Target="../media/image10.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image" Target="../media/image7.emf"/><Relationship Id="rId5" Type="http://schemas.openxmlformats.org/officeDocument/2006/relationships/tags" Target="../tags/tag95.xml"/><Relationship Id="rId10" Type="http://schemas.openxmlformats.org/officeDocument/2006/relationships/oleObject" Target="../embeddings/oleObject13.bin"/><Relationship Id="rId4" Type="http://schemas.openxmlformats.org/officeDocument/2006/relationships/tags" Target="../tags/tag94.xml"/><Relationship Id="rId9"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101.xml"/><Relationship Id="rId7" Type="http://schemas.openxmlformats.org/officeDocument/2006/relationships/slideMaster" Target="../slideMasters/slideMaster2.xml"/><Relationship Id="rId12" Type="http://schemas.openxmlformats.org/officeDocument/2006/relationships/image" Target="../media/image10.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image" Target="../media/image9.png"/><Relationship Id="rId5" Type="http://schemas.openxmlformats.org/officeDocument/2006/relationships/tags" Target="../tags/tag103.xml"/><Relationship Id="rId10" Type="http://schemas.openxmlformats.org/officeDocument/2006/relationships/image" Target="../media/image8.png"/><Relationship Id="rId4" Type="http://schemas.openxmlformats.org/officeDocument/2006/relationships/tags" Target="../tags/tag102.xml"/><Relationship Id="rId9"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7.xml"/><Relationship Id="rId7" Type="http://schemas.openxmlformats.org/officeDocument/2006/relationships/image" Target="../media/image1.emf"/><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oleObject" Target="../embeddings/oleObject15.bin"/><Relationship Id="rId5" Type="http://schemas.openxmlformats.org/officeDocument/2006/relationships/slideMaster" Target="../slideMasters/slideMaster2.xml"/><Relationship Id="rId4" Type="http://schemas.openxmlformats.org/officeDocument/2006/relationships/tags" Target="../tags/tag108.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11.xml"/><Relationship Id="rId7" Type="http://schemas.openxmlformats.org/officeDocument/2006/relationships/image" Target="../media/image8.pn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2.xml"/><Relationship Id="rId9"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6" name="Lead 1">
            <a:extLst>
              <a:ext uri="{FF2B5EF4-FFF2-40B4-BE49-F238E27FC236}">
                <a16:creationId xmlns:a16="http://schemas.microsoft.com/office/drawing/2014/main" id="{F98957D8-2B1B-724B-9282-C404B1F488EB}"/>
              </a:ext>
            </a:extLst>
          </p:cNvPr>
          <p:cNvSpPr>
            <a:spLocks noGrp="1"/>
          </p:cNvSpPr>
          <p:nvPr>
            <p:ph type="body" sz="quarter" idx="10" hasCustomPrompt="1"/>
          </p:nvPr>
        </p:nvSpPr>
        <p:spPr>
          <a:xfrm>
            <a:off x="457199" y="1920240"/>
            <a:ext cx="7364984" cy="640080"/>
          </a:xfrm>
        </p:spPr>
        <p:txBody>
          <a:bodyPr anchor="b" anchorCtr="0">
            <a:noAutofit/>
          </a:bodyPr>
          <a:lstStyle>
            <a:lvl1pPr marL="0" indent="0">
              <a:spcBef>
                <a:spcPts val="0"/>
              </a:spcBef>
              <a:buFontTx/>
              <a:buNone/>
              <a:defRPr>
                <a:solidFill>
                  <a:schemeClr val="tx2"/>
                </a:solidFill>
              </a:defRPr>
            </a:lvl1pPr>
            <a:lvl2pPr marL="0" indent="0">
              <a:spcBef>
                <a:spcPts val="0"/>
              </a:spcBef>
              <a:buFontTx/>
              <a:buNone/>
              <a:defRPr>
                <a:solidFill>
                  <a:schemeClr val="tx2"/>
                </a:solidFill>
              </a:defRPr>
            </a:lvl2pPr>
            <a:lvl3pPr marL="0" indent="0">
              <a:spcBef>
                <a:spcPts val="0"/>
              </a:spcBef>
              <a:buFontTx/>
              <a:buNone/>
              <a:defRPr>
                <a:solidFill>
                  <a:schemeClr val="tx2"/>
                </a:solidFill>
              </a:defRPr>
            </a:lvl3pPr>
            <a:lvl4pPr marL="0" indent="0">
              <a:spcBef>
                <a:spcPts val="0"/>
              </a:spcBef>
              <a:buFontTx/>
              <a:buNone/>
              <a:defRPr>
                <a:solidFill>
                  <a:schemeClr val="tx2"/>
                </a:solidFill>
              </a:defRPr>
            </a:lvl4pPr>
            <a:lvl5pPr marL="0" indent="0">
              <a:spcBef>
                <a:spcPts val="0"/>
              </a:spcBef>
              <a:buFontTx/>
              <a:buNone/>
              <a:defRPr>
                <a:solidFill>
                  <a:schemeClr val="tx2"/>
                </a:solidFill>
              </a:defRPr>
            </a:lvl5pPr>
            <a:lvl6pPr marL="0" indent="0">
              <a:spcBef>
                <a:spcPts val="0"/>
              </a:spcBef>
              <a:buFontTx/>
              <a:buNone/>
              <a:defRPr>
                <a:solidFill>
                  <a:schemeClr val="tx2"/>
                </a:solidFill>
              </a:defRPr>
            </a:lvl6pPr>
            <a:lvl7pPr marL="0" indent="0">
              <a:spcBef>
                <a:spcPts val="0"/>
              </a:spcBef>
              <a:buFontTx/>
              <a:buNone/>
              <a:defRPr>
                <a:solidFill>
                  <a:schemeClr val="tx2"/>
                </a:solidFill>
              </a:defRPr>
            </a:lvl7pPr>
            <a:lvl8pPr marL="0" indent="0">
              <a:spcBef>
                <a:spcPts val="0"/>
              </a:spcBef>
              <a:buFontTx/>
              <a:buNone/>
              <a:defRPr>
                <a:solidFill>
                  <a:schemeClr val="tx2"/>
                </a:solidFill>
              </a:defRPr>
            </a:lvl8pPr>
            <a:lvl9pPr marL="0" indent="0">
              <a:spcBef>
                <a:spcPts val="0"/>
              </a:spcBef>
              <a:buFontTx/>
              <a:buNone/>
              <a:defRPr>
                <a:solidFill>
                  <a:schemeClr val="tx2"/>
                </a:solidFill>
              </a:defRPr>
            </a:lvl9pPr>
          </a:lstStyle>
          <a:p>
            <a:pPr lvl="0"/>
            <a:r>
              <a:rPr lang="en-US"/>
              <a:t>[Optional lead-in, Arial Regular 20pt]</a:t>
            </a:r>
          </a:p>
        </p:txBody>
      </p:sp>
      <p:sp>
        <p:nvSpPr>
          <p:cNvPr id="2" name="Title 2">
            <a:extLst>
              <a:ext uri="{FF2B5EF4-FFF2-40B4-BE49-F238E27FC236}">
                <a16:creationId xmlns:a16="http://schemas.microsoft.com/office/drawing/2014/main" id="{A1CB277E-0A83-488D-8766-29AF67E8057D}"/>
              </a:ext>
            </a:extLst>
          </p:cNvPr>
          <p:cNvSpPr>
            <a:spLocks noGrp="1"/>
          </p:cNvSpPr>
          <p:nvPr>
            <p:ph type="ctrTitle" hasCustomPrompt="1"/>
          </p:nvPr>
        </p:nvSpPr>
        <p:spPr>
          <a:xfrm>
            <a:off x="457199" y="2743200"/>
            <a:ext cx="7364985" cy="2514600"/>
          </a:xfrm>
        </p:spPr>
        <p:txBody>
          <a:bodyPr anchor="t" anchorCtr="0">
            <a:normAutofit/>
          </a:bodyPr>
          <a:lstStyle>
            <a:lvl1pPr algn="l">
              <a:lnSpc>
                <a:spcPct val="85000"/>
              </a:lnSpc>
              <a:defRPr sz="5400" b="0" cap="all" baseline="0">
                <a:solidFill>
                  <a:schemeClr val="bg2"/>
                </a:solidFill>
              </a:defRPr>
            </a:lvl1pPr>
          </a:lstStyle>
          <a:p>
            <a:r>
              <a:rPr lang="en-US"/>
              <a:t>[Title: Arial, ALL CAPS, 44pt - 54pt]</a:t>
            </a:r>
          </a:p>
        </p:txBody>
      </p:sp>
      <p:sp>
        <p:nvSpPr>
          <p:cNvPr id="3" name="Subtitle 3">
            <a:extLst>
              <a:ext uri="{FF2B5EF4-FFF2-40B4-BE49-F238E27FC236}">
                <a16:creationId xmlns:a16="http://schemas.microsoft.com/office/drawing/2014/main" id="{EAB57EE6-57ED-4907-AD63-FF54F7F85CDB}"/>
              </a:ext>
            </a:extLst>
          </p:cNvPr>
          <p:cNvSpPr>
            <a:spLocks noGrp="1"/>
          </p:cNvSpPr>
          <p:nvPr>
            <p:ph type="subTitle" idx="1" hasCustomPrompt="1"/>
          </p:nvPr>
        </p:nvSpPr>
        <p:spPr>
          <a:xfrm>
            <a:off x="457200" y="5667375"/>
            <a:ext cx="7364983" cy="685800"/>
          </a:xfrm>
        </p:spPr>
        <p:txBody>
          <a:bodyPr anchor="b" anchorCtr="0">
            <a:noAutofit/>
          </a:bodyPr>
          <a:lstStyle>
            <a:lvl1pPr marL="0" indent="0" algn="l">
              <a:spcBef>
                <a:spcPts val="0"/>
              </a:spcBef>
              <a:buNone/>
              <a:defRPr sz="1800">
                <a:solidFill>
                  <a:schemeClr val="bg2"/>
                </a:solidFill>
              </a:defRPr>
            </a:lvl1pPr>
            <a:lvl2pPr marL="0" indent="0" algn="l">
              <a:spcBef>
                <a:spcPts val="0"/>
              </a:spcBef>
              <a:buNone/>
              <a:defRPr sz="1800">
                <a:solidFill>
                  <a:schemeClr val="bg2"/>
                </a:solidFill>
              </a:defRPr>
            </a:lvl2pPr>
            <a:lvl3pPr marL="0" indent="0" algn="l">
              <a:spcBef>
                <a:spcPts val="0"/>
              </a:spcBef>
              <a:buNone/>
              <a:defRPr sz="1800">
                <a:solidFill>
                  <a:schemeClr val="bg2"/>
                </a:solidFill>
              </a:defRPr>
            </a:lvl3pPr>
            <a:lvl4pPr marL="0" indent="0" algn="l">
              <a:spcBef>
                <a:spcPts val="0"/>
              </a:spcBef>
              <a:buNone/>
              <a:defRPr sz="1800">
                <a:solidFill>
                  <a:schemeClr val="bg2"/>
                </a:solidFill>
              </a:defRPr>
            </a:lvl4pPr>
            <a:lvl5pPr marL="0" indent="0" algn="l">
              <a:spcBef>
                <a:spcPts val="0"/>
              </a:spcBef>
              <a:buNone/>
              <a:defRPr sz="1800">
                <a:solidFill>
                  <a:schemeClr val="bg2"/>
                </a:solidFill>
              </a:defRPr>
            </a:lvl5pPr>
            <a:lvl6pPr marL="0" indent="0" algn="l">
              <a:spcBef>
                <a:spcPts val="0"/>
              </a:spcBef>
              <a:buNone/>
              <a:defRPr sz="1800">
                <a:solidFill>
                  <a:schemeClr val="bg2"/>
                </a:solidFill>
              </a:defRPr>
            </a:lvl6pPr>
            <a:lvl7pPr marL="0" indent="0" algn="l">
              <a:spcBef>
                <a:spcPts val="0"/>
              </a:spcBef>
              <a:buNone/>
              <a:defRPr sz="1800">
                <a:solidFill>
                  <a:schemeClr val="bg2"/>
                </a:solidFill>
              </a:defRPr>
            </a:lvl7pPr>
            <a:lvl8pPr marL="0" indent="0" algn="l">
              <a:spcBef>
                <a:spcPts val="0"/>
              </a:spcBef>
              <a:buNone/>
              <a:defRPr sz="1800">
                <a:solidFill>
                  <a:schemeClr val="bg2"/>
                </a:solidFill>
              </a:defRPr>
            </a:lvl8pPr>
            <a:lvl9pPr marL="0" indent="0" algn="l">
              <a:spcBef>
                <a:spcPts val="0"/>
              </a:spcBef>
              <a:buNone/>
              <a:defRPr sz="1800">
                <a:solidFill>
                  <a:schemeClr val="bg2"/>
                </a:solidFill>
              </a:defRPr>
            </a:lvl9pPr>
          </a:lstStyle>
          <a:p>
            <a:r>
              <a:rPr lang="en-US"/>
              <a:t>[Presenter Name, Arial, 18 pts]</a:t>
            </a:r>
            <a:br>
              <a:rPr lang="en-US"/>
            </a:br>
            <a:r>
              <a:rPr lang="en-US"/>
              <a:t>[Month 00, 0000, Arial 18 pts]</a:t>
            </a:r>
          </a:p>
        </p:txBody>
      </p:sp>
    </p:spTree>
    <p:extLst>
      <p:ext uri="{BB962C8B-B14F-4D97-AF65-F5344CB8AC3E}">
        <p14:creationId xmlns:p14="http://schemas.microsoft.com/office/powerpoint/2010/main" val="188231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Photo">
    <p:spTree>
      <p:nvGrpSpPr>
        <p:cNvPr id="1" name=""/>
        <p:cNvGrpSpPr/>
        <p:nvPr/>
      </p:nvGrpSpPr>
      <p:grpSpPr>
        <a:xfrm>
          <a:off x="0" y="0"/>
          <a:ext cx="0" cy="0"/>
          <a:chOff x="0" y="0"/>
          <a:chExt cx="0" cy="0"/>
        </a:xfrm>
      </p:grpSpPr>
      <p:sp>
        <p:nvSpPr>
          <p:cNvPr id="5" name="Picture Placeholder 1">
            <a:extLst>
              <a:ext uri="{FF2B5EF4-FFF2-40B4-BE49-F238E27FC236}">
                <a16:creationId xmlns:a16="http://schemas.microsoft.com/office/drawing/2014/main" id="{8D36D2F1-2B2F-0D4D-9C5E-D35E0AFF6D02}"/>
              </a:ext>
            </a:extLst>
          </p:cNvPr>
          <p:cNvSpPr>
            <a:spLocks noGrp="1"/>
          </p:cNvSpPr>
          <p:nvPr>
            <p:ph type="pic" sz="quarter" idx="11" hasCustomPrompt="1"/>
          </p:nvPr>
        </p:nvSpPr>
        <p:spPr bwMode="hidden">
          <a:xfrm>
            <a:off x="0" y="-2"/>
            <a:ext cx="12192000" cy="6858002"/>
          </a:xfrm>
          <a:solidFill>
            <a:srgbClr val="617080"/>
          </a:solidFill>
        </p:spPr>
        <p:txBody>
          <a:bodyPr lIns="6327648" anchor="ctr" anchorCtr="0">
            <a:normAutofit/>
          </a:bodyPr>
          <a:lstStyle>
            <a:lvl1pPr marL="0" indent="0">
              <a:spcBef>
                <a:spcPts val="0"/>
              </a:spcBef>
              <a:buNone/>
              <a:defRPr sz="2400">
                <a:solidFill>
                  <a:schemeClr val="bg1"/>
                </a:solidFill>
              </a:defRPr>
            </a:lvl1pPr>
          </a:lstStyle>
          <a:p>
            <a:r>
              <a:rPr lang="en-US"/>
              <a:t>CLICK ICON TO INSERT PHOTO</a:t>
            </a:r>
          </a:p>
        </p:txBody>
      </p:sp>
      <p:sp>
        <p:nvSpPr>
          <p:cNvPr id="3" name="Text Placeholder 2">
            <a:extLst>
              <a:ext uri="{FF2B5EF4-FFF2-40B4-BE49-F238E27FC236}">
                <a16:creationId xmlns:a16="http://schemas.microsoft.com/office/drawing/2014/main" id="{C8265C50-D1F7-4453-8AB3-E1C42CCA8577}"/>
              </a:ext>
            </a:extLst>
          </p:cNvPr>
          <p:cNvSpPr>
            <a:spLocks noGrp="1"/>
          </p:cNvSpPr>
          <p:nvPr>
            <p:ph type="body" idx="1" hasCustomPrompt="1"/>
          </p:nvPr>
        </p:nvSpPr>
        <p:spPr>
          <a:xfrm>
            <a:off x="457200" y="457200"/>
            <a:ext cx="5410200" cy="548640"/>
          </a:xfrm>
        </p:spPr>
        <p:txBody>
          <a:bodyPr/>
          <a:lstStyle>
            <a:lvl1pPr marL="0" indent="0">
              <a:spcBef>
                <a:spcPts val="0"/>
              </a:spcBef>
              <a:buNone/>
              <a:defRPr sz="2400" b="1">
                <a:solidFill>
                  <a:schemeClr val="bg2"/>
                </a:solidFill>
              </a:defRPr>
            </a:lvl1pPr>
            <a:lvl2pPr marL="0" indent="0">
              <a:spcBef>
                <a:spcPts val="0"/>
              </a:spcBef>
              <a:buNone/>
              <a:defRPr sz="2400" b="1">
                <a:solidFill>
                  <a:schemeClr val="bg2"/>
                </a:solidFill>
              </a:defRPr>
            </a:lvl2pPr>
            <a:lvl3pPr marL="0" indent="0">
              <a:spcBef>
                <a:spcPts val="0"/>
              </a:spcBef>
              <a:buNone/>
              <a:defRPr sz="2400" b="1">
                <a:solidFill>
                  <a:schemeClr val="bg2"/>
                </a:solidFill>
              </a:defRPr>
            </a:lvl3pPr>
            <a:lvl4pPr marL="0" indent="0">
              <a:spcBef>
                <a:spcPts val="0"/>
              </a:spcBef>
              <a:buNone/>
              <a:defRPr sz="2400" b="1">
                <a:solidFill>
                  <a:schemeClr val="bg2"/>
                </a:solidFill>
              </a:defRPr>
            </a:lvl4pPr>
            <a:lvl5pPr marL="0" indent="0">
              <a:spcBef>
                <a:spcPts val="0"/>
              </a:spcBef>
              <a:buNone/>
              <a:defRPr sz="2400" b="1">
                <a:solidFill>
                  <a:schemeClr val="bg2"/>
                </a:solidFill>
              </a:defRPr>
            </a:lvl5pPr>
            <a:lvl6pPr marL="0" indent="0">
              <a:spcBef>
                <a:spcPts val="0"/>
              </a:spcBef>
              <a:buNone/>
              <a:defRPr sz="2400" b="1">
                <a:solidFill>
                  <a:schemeClr val="bg2"/>
                </a:solidFill>
              </a:defRPr>
            </a:lvl6pPr>
            <a:lvl7pPr marL="0" indent="0">
              <a:spcBef>
                <a:spcPts val="0"/>
              </a:spcBef>
              <a:buNone/>
              <a:defRPr sz="2400" b="1">
                <a:solidFill>
                  <a:schemeClr val="bg2"/>
                </a:solidFill>
              </a:defRPr>
            </a:lvl7pPr>
            <a:lvl8pPr marL="0" indent="0">
              <a:spcBef>
                <a:spcPts val="0"/>
              </a:spcBef>
              <a:buNone/>
              <a:defRPr sz="2400" b="1">
                <a:solidFill>
                  <a:schemeClr val="bg2"/>
                </a:solidFill>
              </a:defRPr>
            </a:lvl8pPr>
            <a:lvl9pPr marL="0" indent="0">
              <a:spcBef>
                <a:spcPts val="0"/>
              </a:spcBef>
              <a:buNone/>
              <a:defRPr sz="2400" b="1">
                <a:solidFill>
                  <a:schemeClr val="bg2"/>
                </a:solidFill>
              </a:defRPr>
            </a:lvl9pPr>
          </a:lstStyle>
          <a:p>
            <a:pPr lvl="0"/>
            <a:r>
              <a:rPr lang="en-US"/>
              <a:t>[Chapter 00 – Optional], Arial 24pt</a:t>
            </a:r>
          </a:p>
        </p:txBody>
      </p:sp>
      <p:sp>
        <p:nvSpPr>
          <p:cNvPr id="2" name="Title 3">
            <a:extLst>
              <a:ext uri="{FF2B5EF4-FFF2-40B4-BE49-F238E27FC236}">
                <a16:creationId xmlns:a16="http://schemas.microsoft.com/office/drawing/2014/main" id="{D6AF8E90-416B-4F42-9DFD-4926A3985445}"/>
              </a:ext>
            </a:extLst>
          </p:cNvPr>
          <p:cNvSpPr>
            <a:spLocks noGrp="1"/>
          </p:cNvSpPr>
          <p:nvPr>
            <p:ph type="title" hasCustomPrompt="1"/>
          </p:nvPr>
        </p:nvSpPr>
        <p:spPr>
          <a:xfrm>
            <a:off x="457200" y="2743200"/>
            <a:ext cx="5413248" cy="2286000"/>
          </a:xfrm>
        </p:spPr>
        <p:txBody>
          <a:bodyPr anchor="t" anchorCtr="0">
            <a:normAutofit/>
          </a:bodyPr>
          <a:lstStyle>
            <a:lvl1pPr>
              <a:lnSpc>
                <a:spcPct val="85000"/>
              </a:lnSpc>
              <a:defRPr sz="5400" b="0" cap="all" baseline="0">
                <a:solidFill>
                  <a:schemeClr val="bg1"/>
                </a:solidFill>
              </a:defRPr>
            </a:lvl1pPr>
          </a:lstStyle>
          <a:p>
            <a:r>
              <a:rPr lang="en-US"/>
              <a:t>[Section Title: Arial, ALL CAPS, </a:t>
            </a:r>
            <a:br>
              <a:rPr lang="en-US"/>
            </a:br>
            <a:r>
              <a:rPr lang="en-US"/>
              <a:t>44pt - 54pt]</a:t>
            </a:r>
          </a:p>
        </p:txBody>
      </p:sp>
      <p:sp>
        <p:nvSpPr>
          <p:cNvPr id="6" name="Slide Number Placeholder 4">
            <a:extLst>
              <a:ext uri="{FF2B5EF4-FFF2-40B4-BE49-F238E27FC236}">
                <a16:creationId xmlns:a16="http://schemas.microsoft.com/office/drawing/2014/main" id="{D2DFCE08-D0DF-1F49-B371-4B0DC609E766}"/>
              </a:ext>
            </a:extLst>
          </p:cNvPr>
          <p:cNvSpPr>
            <a:spLocks noGrp="1"/>
          </p:cNvSpPr>
          <p:nvPr>
            <p:ph type="sldNum" sz="quarter" idx="10"/>
          </p:nvPr>
        </p:nvSpPr>
        <p:spPr/>
        <p:txBody>
          <a:bodyPr/>
          <a:lstStyle>
            <a:lvl1pPr>
              <a:defRPr>
                <a:solidFill>
                  <a:schemeClr val="bg1"/>
                </a:solidFill>
              </a:defRPr>
            </a:lvl1pPr>
          </a:lstStyle>
          <a:p>
            <a:fld id="{54C43044-12A5-4144-ACF2-73440A089539}" type="slidenum">
              <a:rPr lang="en-US" smtClean="0"/>
              <a:pPr/>
              <a:t>‹#›</a:t>
            </a:fld>
            <a:endParaRPr lang="en-US"/>
          </a:p>
        </p:txBody>
      </p:sp>
    </p:spTree>
    <p:extLst>
      <p:ext uri="{BB962C8B-B14F-4D97-AF65-F5344CB8AC3E}">
        <p14:creationId xmlns:p14="http://schemas.microsoft.com/office/powerpoint/2010/main" val="91057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696" userDrawn="1">
          <p15:clr>
            <a:srgbClr val="FBAE40"/>
          </p15:clr>
        </p15:guide>
        <p15:guide id="3" pos="55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Line">
            <a:extLst>
              <a:ext uri="{FF2B5EF4-FFF2-40B4-BE49-F238E27FC236}">
                <a16:creationId xmlns:a16="http://schemas.microsoft.com/office/drawing/2014/main" id="{A3C9B64B-EDC1-A341-BC5C-B7BCDDF2B9C6}"/>
              </a:ext>
              <a:ext uri="{C183D7F6-B498-43B3-948B-1728B52AA6E4}">
                <adec:decorative xmlns:adec="http://schemas.microsoft.com/office/drawing/2017/decorative" val="1"/>
              </a:ext>
            </a:extLst>
          </p:cNvPr>
          <p:cNvCxnSpPr>
            <a:cxnSpLocks/>
          </p:cNvCxnSpPr>
          <p:nvPr userDrawn="1"/>
        </p:nvCxnSpPr>
        <p:spPr>
          <a:xfrm>
            <a:off x="457200" y="1051560"/>
            <a:ext cx="11277600" cy="0"/>
          </a:xfrm>
          <a:prstGeom prst="line">
            <a:avLst/>
          </a:prstGeom>
          <a:noFill/>
          <a:ln w="76200" cap="flat" cmpd="sng" algn="ctr">
            <a:solidFill>
              <a:srgbClr val="152C73"/>
            </a:solidFill>
            <a:prstDash val="solid"/>
          </a:ln>
          <a:effectLst/>
        </p:spPr>
      </p:cxnSp>
      <p:sp>
        <p:nvSpPr>
          <p:cNvPr id="2" name="Title 1">
            <a:extLst>
              <a:ext uri="{FF2B5EF4-FFF2-40B4-BE49-F238E27FC236}">
                <a16:creationId xmlns:a16="http://schemas.microsoft.com/office/drawing/2014/main" id="{EBDD09E3-04EB-4221-AF6F-4D85F55C1A4F}"/>
              </a:ext>
            </a:extLst>
          </p:cNvPr>
          <p:cNvSpPr>
            <a:spLocks noGrp="1"/>
          </p:cNvSpPr>
          <p:nvPr>
            <p:ph type="title" hasCustomPrompt="1"/>
          </p:nvPr>
        </p:nvSpPr>
        <p:spPr/>
        <p:txBody>
          <a:bodyPr/>
          <a:lstStyle>
            <a:lvl1pPr>
              <a:defRPr/>
            </a:lvl1pPr>
          </a:lstStyle>
          <a:p>
            <a:r>
              <a:rPr lang="en-US"/>
              <a:t>[Title: Arial, sentence case, 40pt]</a:t>
            </a:r>
          </a:p>
        </p:txBody>
      </p:sp>
      <p:sp>
        <p:nvSpPr>
          <p:cNvPr id="3" name="Content Placeholder 2">
            <a:extLst>
              <a:ext uri="{FF2B5EF4-FFF2-40B4-BE49-F238E27FC236}">
                <a16:creationId xmlns:a16="http://schemas.microsoft.com/office/drawing/2014/main" id="{689464BA-E7AA-42BB-8E06-E96A232D312C}"/>
              </a:ext>
            </a:extLst>
          </p:cNvPr>
          <p:cNvSpPr>
            <a:spLocks noGrp="1"/>
          </p:cNvSpPr>
          <p:nvPr>
            <p:ph sz="half" idx="1"/>
          </p:nvPr>
        </p:nvSpPr>
        <p:spPr>
          <a:xfrm>
            <a:off x="457199" y="1280160"/>
            <a:ext cx="5410201" cy="475488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a:extLst>
              <a:ext uri="{FF2B5EF4-FFF2-40B4-BE49-F238E27FC236}">
                <a16:creationId xmlns:a16="http://schemas.microsoft.com/office/drawing/2014/main" id="{BFD7040F-0655-4A08-B6A9-04095969AD25}"/>
              </a:ext>
            </a:extLst>
          </p:cNvPr>
          <p:cNvSpPr>
            <a:spLocks noGrp="1"/>
          </p:cNvSpPr>
          <p:nvPr>
            <p:ph sz="half" idx="2"/>
          </p:nvPr>
        </p:nvSpPr>
        <p:spPr>
          <a:xfrm>
            <a:off x="6324600" y="1280160"/>
            <a:ext cx="5410200" cy="475488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4">
            <a:extLst>
              <a:ext uri="{FF2B5EF4-FFF2-40B4-BE49-F238E27FC236}">
                <a16:creationId xmlns:a16="http://schemas.microsoft.com/office/drawing/2014/main" id="{C2C420F0-489E-477B-BCC1-0A3590BEAC2D}"/>
              </a:ext>
            </a:extLst>
          </p:cNvPr>
          <p:cNvSpPr>
            <a:spLocks noGrp="1"/>
          </p:cNvSpPr>
          <p:nvPr>
            <p:ph type="sldNum" sz="quarter" idx="12"/>
          </p:nvPr>
        </p:nvSpPr>
        <p:spPr/>
        <p:txBody>
          <a:bodyPr/>
          <a:lstStyle/>
          <a:p>
            <a:fld id="{54C43044-12A5-4144-ACF2-73440A089539}" type="slidenum">
              <a:rPr lang="en-US" smtClean="0"/>
              <a:t>‹#›</a:t>
            </a:fld>
            <a:endParaRPr lang="en-US"/>
          </a:p>
        </p:txBody>
      </p:sp>
      <p:sp>
        <p:nvSpPr>
          <p:cNvPr id="5" name="Footer Placeholder 4">
            <a:extLst>
              <a:ext uri="{FF2B5EF4-FFF2-40B4-BE49-F238E27FC236}">
                <a16:creationId xmlns:a16="http://schemas.microsoft.com/office/drawing/2014/main" id="{D35549A2-D297-4AB6-A6D1-4A7E46AEFB7D}"/>
              </a:ext>
            </a:extLst>
          </p:cNvPr>
          <p:cNvSpPr>
            <a:spLocks noGrp="1"/>
          </p:cNvSpPr>
          <p:nvPr>
            <p:ph type="ftr" sz="quarter" idx="13"/>
          </p:nvPr>
        </p:nvSpPr>
        <p:spPr/>
        <p:txBody>
          <a:bodyPr/>
          <a:lstStyle/>
          <a:p>
            <a:r>
              <a:rPr lang="en-US">
                <a:solidFill>
                  <a:schemeClr val="tx1"/>
                </a:solidFill>
              </a:rPr>
              <a:t>Proprietary and Confidential</a:t>
            </a:r>
          </a:p>
        </p:txBody>
      </p:sp>
    </p:spTree>
    <p:extLst>
      <p:ext uri="{BB962C8B-B14F-4D97-AF65-F5344CB8AC3E}">
        <p14:creationId xmlns:p14="http://schemas.microsoft.com/office/powerpoint/2010/main" val="230156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96" userDrawn="1">
          <p15:clr>
            <a:srgbClr val="FBAE40"/>
          </p15:clr>
        </p15:guide>
        <p15:guide id="2" pos="39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9" name="Line">
            <a:extLst>
              <a:ext uri="{FF2B5EF4-FFF2-40B4-BE49-F238E27FC236}">
                <a16:creationId xmlns:a16="http://schemas.microsoft.com/office/drawing/2014/main" id="{9F4647BA-9358-F64C-982D-ACABC0C307A5}"/>
              </a:ext>
              <a:ext uri="{C183D7F6-B498-43B3-948B-1728B52AA6E4}">
                <adec:decorative xmlns:adec="http://schemas.microsoft.com/office/drawing/2017/decorative" val="1"/>
              </a:ext>
            </a:extLst>
          </p:cNvPr>
          <p:cNvCxnSpPr>
            <a:cxnSpLocks/>
          </p:cNvCxnSpPr>
          <p:nvPr userDrawn="1"/>
        </p:nvCxnSpPr>
        <p:spPr>
          <a:xfrm>
            <a:off x="457200" y="1051560"/>
            <a:ext cx="11277600" cy="0"/>
          </a:xfrm>
          <a:prstGeom prst="line">
            <a:avLst/>
          </a:prstGeom>
          <a:noFill/>
          <a:ln w="76200" cap="flat" cmpd="sng" algn="ctr">
            <a:solidFill>
              <a:srgbClr val="152C73"/>
            </a:solidFill>
            <a:prstDash val="solid"/>
          </a:ln>
          <a:effectLst/>
        </p:spPr>
      </p:cxnSp>
      <p:sp>
        <p:nvSpPr>
          <p:cNvPr id="5" name="Title 1">
            <a:extLst>
              <a:ext uri="{FF2B5EF4-FFF2-40B4-BE49-F238E27FC236}">
                <a16:creationId xmlns:a16="http://schemas.microsoft.com/office/drawing/2014/main" id="{8E47B2CB-6DB5-F04F-ADA0-D32C348EB7A4}"/>
              </a:ext>
            </a:extLst>
          </p:cNvPr>
          <p:cNvSpPr>
            <a:spLocks noGrp="1"/>
          </p:cNvSpPr>
          <p:nvPr>
            <p:ph type="title" hasCustomPrompt="1"/>
          </p:nvPr>
        </p:nvSpPr>
        <p:spPr/>
        <p:txBody>
          <a:bodyPr/>
          <a:lstStyle>
            <a:lvl1pPr>
              <a:defRPr/>
            </a:lvl1pPr>
          </a:lstStyle>
          <a:p>
            <a:r>
              <a:rPr lang="en-US"/>
              <a:t>[Title: Arial, sentence case, 40pt]</a:t>
            </a:r>
          </a:p>
        </p:txBody>
      </p:sp>
      <p:sp>
        <p:nvSpPr>
          <p:cNvPr id="3" name="Content Placeholder 2">
            <a:extLst>
              <a:ext uri="{FF2B5EF4-FFF2-40B4-BE49-F238E27FC236}">
                <a16:creationId xmlns:a16="http://schemas.microsoft.com/office/drawing/2014/main" id="{689464BA-E7AA-42BB-8E06-E96A232D312C}"/>
              </a:ext>
            </a:extLst>
          </p:cNvPr>
          <p:cNvSpPr>
            <a:spLocks noGrp="1"/>
          </p:cNvSpPr>
          <p:nvPr>
            <p:ph sz="half" idx="1"/>
          </p:nvPr>
        </p:nvSpPr>
        <p:spPr>
          <a:xfrm>
            <a:off x="457198" y="1280160"/>
            <a:ext cx="3454402" cy="475488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a:extLst>
              <a:ext uri="{FF2B5EF4-FFF2-40B4-BE49-F238E27FC236}">
                <a16:creationId xmlns:a16="http://schemas.microsoft.com/office/drawing/2014/main" id="{BFD7040F-0655-4A08-B6A9-04095969AD25}"/>
              </a:ext>
            </a:extLst>
          </p:cNvPr>
          <p:cNvSpPr>
            <a:spLocks noGrp="1"/>
          </p:cNvSpPr>
          <p:nvPr>
            <p:ph sz="half" idx="2"/>
          </p:nvPr>
        </p:nvSpPr>
        <p:spPr>
          <a:xfrm>
            <a:off x="4367783" y="1280160"/>
            <a:ext cx="3454402" cy="475488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3" name="Content Placeholder 4">
            <a:extLst>
              <a:ext uri="{FF2B5EF4-FFF2-40B4-BE49-F238E27FC236}">
                <a16:creationId xmlns:a16="http://schemas.microsoft.com/office/drawing/2014/main" id="{CA32CF3B-A3A7-1744-A7F6-4C25954F2090}"/>
              </a:ext>
            </a:extLst>
          </p:cNvPr>
          <p:cNvSpPr>
            <a:spLocks noGrp="1"/>
          </p:cNvSpPr>
          <p:nvPr>
            <p:ph sz="half" idx="13"/>
          </p:nvPr>
        </p:nvSpPr>
        <p:spPr>
          <a:xfrm>
            <a:off x="8278368" y="1280160"/>
            <a:ext cx="3456431" cy="475488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5">
            <a:extLst>
              <a:ext uri="{FF2B5EF4-FFF2-40B4-BE49-F238E27FC236}">
                <a16:creationId xmlns:a16="http://schemas.microsoft.com/office/drawing/2014/main" id="{C2C420F0-489E-477B-BCC1-0A3590BEAC2D}"/>
              </a:ext>
            </a:extLst>
          </p:cNvPr>
          <p:cNvSpPr>
            <a:spLocks noGrp="1"/>
          </p:cNvSpPr>
          <p:nvPr>
            <p:ph type="sldNum" sz="quarter" idx="12"/>
          </p:nvPr>
        </p:nvSpPr>
        <p:spPr/>
        <p:txBody>
          <a:bodyPr/>
          <a:lstStyle/>
          <a:p>
            <a:fld id="{54C43044-12A5-4144-ACF2-73440A089539}" type="slidenum">
              <a:rPr lang="en-US" smtClean="0"/>
              <a:t>‹#›</a:t>
            </a:fld>
            <a:endParaRPr lang="en-US"/>
          </a:p>
        </p:txBody>
      </p:sp>
      <p:sp>
        <p:nvSpPr>
          <p:cNvPr id="2" name="Footer Placeholder 1">
            <a:extLst>
              <a:ext uri="{FF2B5EF4-FFF2-40B4-BE49-F238E27FC236}">
                <a16:creationId xmlns:a16="http://schemas.microsoft.com/office/drawing/2014/main" id="{1B3802AD-62A8-4215-A813-7847E70070F5}"/>
              </a:ext>
            </a:extLst>
          </p:cNvPr>
          <p:cNvSpPr>
            <a:spLocks noGrp="1"/>
          </p:cNvSpPr>
          <p:nvPr>
            <p:ph type="ftr" sz="quarter" idx="14"/>
          </p:nvPr>
        </p:nvSpPr>
        <p:spPr/>
        <p:txBody>
          <a:bodyPr/>
          <a:lstStyle/>
          <a:p>
            <a:r>
              <a:rPr lang="en-US">
                <a:solidFill>
                  <a:schemeClr val="tx1"/>
                </a:solidFill>
              </a:rPr>
              <a:t>Proprietary and Confidential</a:t>
            </a:r>
          </a:p>
        </p:txBody>
      </p:sp>
    </p:spTree>
    <p:extLst>
      <p:ext uri="{BB962C8B-B14F-4D97-AF65-F5344CB8AC3E}">
        <p14:creationId xmlns:p14="http://schemas.microsoft.com/office/powerpoint/2010/main" val="369003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64" userDrawn="1">
          <p15:clr>
            <a:srgbClr val="FBAE40"/>
          </p15:clr>
        </p15:guide>
        <p15:guide id="2" pos="4928" userDrawn="1">
          <p15:clr>
            <a:srgbClr val="FBAE40"/>
          </p15:clr>
        </p15:guide>
        <p15:guide id="3" pos="2750" userDrawn="1">
          <p15:clr>
            <a:srgbClr val="FBAE40"/>
          </p15:clr>
        </p15:guide>
        <p15:guide id="4" pos="521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Four Content">
    <p:spTree>
      <p:nvGrpSpPr>
        <p:cNvPr id="1" name=""/>
        <p:cNvGrpSpPr/>
        <p:nvPr/>
      </p:nvGrpSpPr>
      <p:grpSpPr>
        <a:xfrm>
          <a:off x="0" y="0"/>
          <a:ext cx="0" cy="0"/>
          <a:chOff x="0" y="0"/>
          <a:chExt cx="0" cy="0"/>
        </a:xfrm>
      </p:grpSpPr>
      <p:cxnSp>
        <p:nvCxnSpPr>
          <p:cNvPr id="20" name="Line">
            <a:extLst>
              <a:ext uri="{FF2B5EF4-FFF2-40B4-BE49-F238E27FC236}">
                <a16:creationId xmlns:a16="http://schemas.microsoft.com/office/drawing/2014/main" id="{60BEA9D1-A115-6940-9CEA-838E35AC4FC8}"/>
              </a:ext>
              <a:ext uri="{C183D7F6-B498-43B3-948B-1728B52AA6E4}">
                <adec:decorative xmlns:adec="http://schemas.microsoft.com/office/drawing/2017/decorative" val="1"/>
              </a:ext>
            </a:extLst>
          </p:cNvPr>
          <p:cNvCxnSpPr>
            <a:cxnSpLocks/>
          </p:cNvCxnSpPr>
          <p:nvPr userDrawn="1"/>
        </p:nvCxnSpPr>
        <p:spPr>
          <a:xfrm>
            <a:off x="457200" y="1051560"/>
            <a:ext cx="11277600" cy="0"/>
          </a:xfrm>
          <a:prstGeom prst="line">
            <a:avLst/>
          </a:prstGeom>
          <a:noFill/>
          <a:ln w="76200" cap="flat" cmpd="sng" algn="ctr">
            <a:solidFill>
              <a:srgbClr val="152C73"/>
            </a:solidFill>
            <a:prstDash val="solid"/>
          </a:ln>
          <a:effectLst/>
        </p:spPr>
      </p:cxnSp>
      <p:sp>
        <p:nvSpPr>
          <p:cNvPr id="2" name="Title 1">
            <a:extLst>
              <a:ext uri="{FF2B5EF4-FFF2-40B4-BE49-F238E27FC236}">
                <a16:creationId xmlns:a16="http://schemas.microsoft.com/office/drawing/2014/main" id="{EBDD09E3-04EB-4221-AF6F-4D85F55C1A4F}"/>
              </a:ext>
            </a:extLst>
          </p:cNvPr>
          <p:cNvSpPr>
            <a:spLocks noGrp="1"/>
          </p:cNvSpPr>
          <p:nvPr>
            <p:ph type="title" hasCustomPrompt="1"/>
          </p:nvPr>
        </p:nvSpPr>
        <p:spPr/>
        <p:txBody>
          <a:bodyPr/>
          <a:lstStyle>
            <a:lvl1pPr>
              <a:defRPr/>
            </a:lvl1pPr>
          </a:lstStyle>
          <a:p>
            <a:r>
              <a:rPr lang="en-US"/>
              <a:t>[Title: Arial, sentence case, 40pt]</a:t>
            </a:r>
          </a:p>
        </p:txBody>
      </p:sp>
      <p:sp>
        <p:nvSpPr>
          <p:cNvPr id="3" name="Content Placeholder 2">
            <a:extLst>
              <a:ext uri="{FF2B5EF4-FFF2-40B4-BE49-F238E27FC236}">
                <a16:creationId xmlns:a16="http://schemas.microsoft.com/office/drawing/2014/main" id="{689464BA-E7AA-42BB-8E06-E96A232D312C}"/>
              </a:ext>
            </a:extLst>
          </p:cNvPr>
          <p:cNvSpPr>
            <a:spLocks noGrp="1"/>
          </p:cNvSpPr>
          <p:nvPr>
            <p:ph sz="half" idx="1"/>
          </p:nvPr>
        </p:nvSpPr>
        <p:spPr>
          <a:xfrm>
            <a:off x="457200" y="1280160"/>
            <a:ext cx="2476500" cy="4754880"/>
          </a:xfrm>
        </p:spPr>
        <p:txBody>
          <a:bodyPr/>
          <a:lstStyle>
            <a:lvl1pPr>
              <a:spcBef>
                <a:spcPts val="800"/>
              </a:spcBef>
              <a:defRPr sz="18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D7040F-0655-4A08-B6A9-04095969AD25}"/>
              </a:ext>
            </a:extLst>
          </p:cNvPr>
          <p:cNvSpPr>
            <a:spLocks noGrp="1"/>
          </p:cNvSpPr>
          <p:nvPr>
            <p:ph sz="half" idx="2"/>
          </p:nvPr>
        </p:nvSpPr>
        <p:spPr>
          <a:xfrm>
            <a:off x="3390900" y="1280160"/>
            <a:ext cx="2476500" cy="4754880"/>
          </a:xfrm>
        </p:spPr>
        <p:txBody>
          <a:bodyPr/>
          <a:lstStyle>
            <a:lvl1pPr>
              <a:spcBef>
                <a:spcPts val="800"/>
              </a:spcBef>
              <a:defRPr sz="1800"/>
            </a:lvl1pPr>
            <a:lvl2pPr>
              <a:spcBef>
                <a:spcPts val="600"/>
              </a:spcBef>
              <a:defRPr sz="1800"/>
            </a:lvl2pPr>
            <a:lvl3pPr>
              <a:spcBef>
                <a:spcPts val="600"/>
              </a:spcBef>
              <a:defRPr sz="1800"/>
            </a:lvl3pPr>
            <a:lvl4pPr>
              <a:spcBef>
                <a:spcPts val="600"/>
              </a:spcBef>
              <a:defRPr sz="1800"/>
            </a:lvl4pPr>
            <a:lvl5pPr>
              <a:spcBef>
                <a:spcPts val="600"/>
              </a:spcBef>
              <a:defRPr sz="1800"/>
            </a:lvl5pPr>
            <a:lvl6pPr marL="1143000" indent="0">
              <a:buNone/>
              <a:defRPr sz="1800"/>
            </a:lvl6pPr>
            <a:lvl7pPr marL="1371600" indent="0">
              <a:buNone/>
              <a:defRPr sz="1800"/>
            </a:lvl7pPr>
            <a:lvl8pPr marL="1600200" indent="0">
              <a:buNone/>
              <a:defRPr sz="1800"/>
            </a:lvl8pPr>
            <a:lvl9pPr marL="1828800" indent="0">
              <a:buNone/>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44A884BD-0202-AC4B-9E85-1C5969A70E11}"/>
              </a:ext>
            </a:extLst>
          </p:cNvPr>
          <p:cNvSpPr>
            <a:spLocks noGrp="1"/>
          </p:cNvSpPr>
          <p:nvPr>
            <p:ph sz="half" idx="13"/>
          </p:nvPr>
        </p:nvSpPr>
        <p:spPr>
          <a:xfrm>
            <a:off x="6324600" y="1280160"/>
            <a:ext cx="2476500" cy="4754880"/>
          </a:xfrm>
        </p:spPr>
        <p:txBody>
          <a:bodyPr/>
          <a:lstStyle>
            <a:lvl1pPr>
              <a:spcBef>
                <a:spcPts val="800"/>
              </a:spcBef>
              <a:defRPr sz="1800"/>
            </a:lvl1pPr>
            <a:lvl2pPr>
              <a:spcBef>
                <a:spcPts val="600"/>
              </a:spcBef>
              <a:defRPr sz="1800"/>
            </a:lvl2pPr>
            <a:lvl3pPr>
              <a:spcBef>
                <a:spcPts val="600"/>
              </a:spcBef>
              <a:defRPr sz="1800"/>
            </a:lvl3pPr>
            <a:lvl4pPr>
              <a:spcBef>
                <a:spcPts val="600"/>
              </a:spcBef>
              <a:defRPr sz="1800"/>
            </a:lvl4pPr>
            <a:lvl5pPr>
              <a:spcBef>
                <a:spcPts val="600"/>
              </a:spcBef>
              <a:defRPr sz="1800"/>
            </a:lvl5pPr>
            <a:lvl6pPr marL="1143000" indent="0">
              <a:buNone/>
              <a:defRPr sz="1800"/>
            </a:lvl6pPr>
            <a:lvl7pPr marL="1371600" indent="0">
              <a:buNone/>
              <a:defRPr sz="1800"/>
            </a:lvl7pPr>
            <a:lvl8pPr marL="1600200" indent="0">
              <a:buNone/>
              <a:defRPr sz="1800"/>
            </a:lvl8pPr>
            <a:lvl9pPr marL="1828800" indent="0">
              <a:buNone/>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5">
            <a:extLst>
              <a:ext uri="{FF2B5EF4-FFF2-40B4-BE49-F238E27FC236}">
                <a16:creationId xmlns:a16="http://schemas.microsoft.com/office/drawing/2014/main" id="{BCADE0FC-B4B2-2D4A-BE5E-07B126E11113}"/>
              </a:ext>
            </a:extLst>
          </p:cNvPr>
          <p:cNvSpPr>
            <a:spLocks noGrp="1"/>
          </p:cNvSpPr>
          <p:nvPr>
            <p:ph sz="half" idx="14"/>
          </p:nvPr>
        </p:nvSpPr>
        <p:spPr>
          <a:xfrm>
            <a:off x="9258300" y="1280160"/>
            <a:ext cx="2476500" cy="4754880"/>
          </a:xfrm>
        </p:spPr>
        <p:txBody>
          <a:bodyPr/>
          <a:lstStyle>
            <a:lvl1pPr>
              <a:spcBef>
                <a:spcPts val="800"/>
              </a:spcBef>
              <a:defRPr sz="1800"/>
            </a:lvl1pPr>
            <a:lvl2pPr>
              <a:spcBef>
                <a:spcPts val="600"/>
              </a:spcBef>
              <a:defRPr sz="1800"/>
            </a:lvl2pPr>
            <a:lvl3pPr>
              <a:spcBef>
                <a:spcPts val="600"/>
              </a:spcBef>
              <a:defRPr sz="1800"/>
            </a:lvl3pPr>
            <a:lvl4pPr>
              <a:spcBef>
                <a:spcPts val="600"/>
              </a:spcBef>
              <a:defRPr sz="1800"/>
            </a:lvl4pPr>
            <a:lvl5pPr>
              <a:spcBef>
                <a:spcPts val="600"/>
              </a:spcBef>
              <a:defRPr sz="1800"/>
            </a:lvl5pPr>
            <a:lvl6pPr marL="1143000" indent="0">
              <a:buNone/>
              <a:defRPr sz="1800"/>
            </a:lvl6pPr>
            <a:lvl7pPr marL="1371600" indent="0">
              <a:buNone/>
              <a:defRPr sz="1800"/>
            </a:lvl7pPr>
            <a:lvl8pPr marL="1600200" indent="0">
              <a:buNone/>
              <a:defRPr sz="1800"/>
            </a:lvl8pPr>
            <a:lvl9pPr marL="1828800" indent="0">
              <a:buNone/>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2C420F0-489E-477B-BCC1-0A3590BEAC2D}"/>
              </a:ext>
            </a:extLst>
          </p:cNvPr>
          <p:cNvSpPr>
            <a:spLocks noGrp="1"/>
          </p:cNvSpPr>
          <p:nvPr>
            <p:ph type="sldNum" sz="quarter" idx="12"/>
          </p:nvPr>
        </p:nvSpPr>
        <p:spPr/>
        <p:txBody>
          <a:bodyPr/>
          <a:lstStyle/>
          <a:p>
            <a:fld id="{54C43044-12A5-4144-ACF2-73440A089539}" type="slidenum">
              <a:rPr lang="en-US" smtClean="0"/>
              <a:t>‹#›</a:t>
            </a:fld>
            <a:endParaRPr lang="en-US"/>
          </a:p>
        </p:txBody>
      </p:sp>
      <p:sp>
        <p:nvSpPr>
          <p:cNvPr id="5" name="Footer Placeholder 4">
            <a:extLst>
              <a:ext uri="{FF2B5EF4-FFF2-40B4-BE49-F238E27FC236}">
                <a16:creationId xmlns:a16="http://schemas.microsoft.com/office/drawing/2014/main" id="{20D6C5F9-206E-4817-B27E-5AF0F55C2162}"/>
              </a:ext>
            </a:extLst>
          </p:cNvPr>
          <p:cNvSpPr>
            <a:spLocks noGrp="1"/>
          </p:cNvSpPr>
          <p:nvPr>
            <p:ph type="ftr" sz="quarter" idx="15"/>
          </p:nvPr>
        </p:nvSpPr>
        <p:spPr/>
        <p:txBody>
          <a:bodyPr/>
          <a:lstStyle/>
          <a:p>
            <a:r>
              <a:rPr lang="en-US">
                <a:solidFill>
                  <a:schemeClr val="tx1"/>
                </a:solidFill>
              </a:rPr>
              <a:t>Proprietary and Confidential</a:t>
            </a:r>
          </a:p>
        </p:txBody>
      </p:sp>
    </p:spTree>
    <p:extLst>
      <p:ext uri="{BB962C8B-B14F-4D97-AF65-F5344CB8AC3E}">
        <p14:creationId xmlns:p14="http://schemas.microsoft.com/office/powerpoint/2010/main" val="410975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96">
          <p15:clr>
            <a:srgbClr val="FBAE40"/>
          </p15:clr>
        </p15:guide>
        <p15:guide id="2" pos="3984">
          <p15:clr>
            <a:srgbClr val="FBAE40"/>
          </p15:clr>
        </p15:guide>
        <p15:guide id="3" pos="1848" userDrawn="1">
          <p15:clr>
            <a:srgbClr val="FBAE40"/>
          </p15:clr>
        </p15:guide>
        <p15:guide id="4" pos="2136" userDrawn="1">
          <p15:clr>
            <a:srgbClr val="FBAE40"/>
          </p15:clr>
        </p15:guide>
        <p15:guide id="5" pos="5544" userDrawn="1">
          <p15:clr>
            <a:srgbClr val="FBAE40"/>
          </p15:clr>
        </p15:guide>
        <p15:guide id="6" pos="583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cxnSp>
        <p:nvCxnSpPr>
          <p:cNvPr id="8" name="Line">
            <a:extLst>
              <a:ext uri="{FF2B5EF4-FFF2-40B4-BE49-F238E27FC236}">
                <a16:creationId xmlns:a16="http://schemas.microsoft.com/office/drawing/2014/main" id="{B23E7D37-A45C-EB47-8D2B-C9D7C186B94D}"/>
              </a:ext>
              <a:ext uri="{C183D7F6-B498-43B3-948B-1728B52AA6E4}">
                <adec:decorative xmlns:adec="http://schemas.microsoft.com/office/drawing/2017/decorative" val="1"/>
              </a:ext>
            </a:extLst>
          </p:cNvPr>
          <p:cNvCxnSpPr>
            <a:cxnSpLocks/>
          </p:cNvCxnSpPr>
          <p:nvPr userDrawn="1"/>
        </p:nvCxnSpPr>
        <p:spPr>
          <a:xfrm>
            <a:off x="457200" y="1051560"/>
            <a:ext cx="11277600" cy="0"/>
          </a:xfrm>
          <a:prstGeom prst="line">
            <a:avLst/>
          </a:prstGeom>
          <a:noFill/>
          <a:ln w="76200" cap="flat" cmpd="sng" algn="ctr">
            <a:solidFill>
              <a:srgbClr val="152C73"/>
            </a:solidFill>
            <a:prstDash val="solid"/>
          </a:ln>
          <a:effectLst/>
        </p:spPr>
      </p:cxnSp>
      <p:sp>
        <p:nvSpPr>
          <p:cNvPr id="5" name="Title 1">
            <a:extLst>
              <a:ext uri="{FF2B5EF4-FFF2-40B4-BE49-F238E27FC236}">
                <a16:creationId xmlns:a16="http://schemas.microsoft.com/office/drawing/2014/main" id="{2CCA94A9-37C5-2E4C-8600-2F58E0E77AF7}"/>
              </a:ext>
            </a:extLst>
          </p:cNvPr>
          <p:cNvSpPr>
            <a:spLocks noGrp="1"/>
          </p:cNvSpPr>
          <p:nvPr>
            <p:ph type="title" hasCustomPrompt="1"/>
          </p:nvPr>
        </p:nvSpPr>
        <p:spPr/>
        <p:txBody>
          <a:bodyPr/>
          <a:lstStyle>
            <a:lvl1pPr>
              <a:defRPr/>
            </a:lvl1pPr>
          </a:lstStyle>
          <a:p>
            <a:r>
              <a:rPr lang="en-US"/>
              <a:t>[Title: Arial, sentence case, 40pt]</a:t>
            </a:r>
          </a:p>
        </p:txBody>
      </p:sp>
      <p:sp>
        <p:nvSpPr>
          <p:cNvPr id="3" name="Content Placeholder 2">
            <a:extLst>
              <a:ext uri="{FF2B5EF4-FFF2-40B4-BE49-F238E27FC236}">
                <a16:creationId xmlns:a16="http://schemas.microsoft.com/office/drawing/2014/main" id="{689464BA-E7AA-42BB-8E06-E96A232D312C}"/>
              </a:ext>
            </a:extLst>
          </p:cNvPr>
          <p:cNvSpPr>
            <a:spLocks noGrp="1"/>
          </p:cNvSpPr>
          <p:nvPr>
            <p:ph sz="half" idx="1"/>
          </p:nvPr>
        </p:nvSpPr>
        <p:spPr>
          <a:xfrm>
            <a:off x="457198" y="1280160"/>
            <a:ext cx="3454402" cy="475488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a:extLst>
              <a:ext uri="{FF2B5EF4-FFF2-40B4-BE49-F238E27FC236}">
                <a16:creationId xmlns:a16="http://schemas.microsoft.com/office/drawing/2014/main" id="{BFD7040F-0655-4A08-B6A9-04095969AD25}"/>
              </a:ext>
            </a:extLst>
          </p:cNvPr>
          <p:cNvSpPr>
            <a:spLocks noGrp="1"/>
          </p:cNvSpPr>
          <p:nvPr>
            <p:ph sz="half" idx="2"/>
          </p:nvPr>
        </p:nvSpPr>
        <p:spPr>
          <a:xfrm>
            <a:off x="4367782" y="1280160"/>
            <a:ext cx="7367017" cy="475488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4">
            <a:extLst>
              <a:ext uri="{FF2B5EF4-FFF2-40B4-BE49-F238E27FC236}">
                <a16:creationId xmlns:a16="http://schemas.microsoft.com/office/drawing/2014/main" id="{C2C420F0-489E-477B-BCC1-0A3590BEAC2D}"/>
              </a:ext>
            </a:extLst>
          </p:cNvPr>
          <p:cNvSpPr>
            <a:spLocks noGrp="1"/>
          </p:cNvSpPr>
          <p:nvPr>
            <p:ph type="sldNum" sz="quarter" idx="12"/>
          </p:nvPr>
        </p:nvSpPr>
        <p:spPr/>
        <p:txBody>
          <a:bodyPr/>
          <a:lstStyle/>
          <a:p>
            <a:fld id="{54C43044-12A5-4144-ACF2-73440A089539}" type="slidenum">
              <a:rPr lang="en-US" smtClean="0"/>
              <a:t>‹#›</a:t>
            </a:fld>
            <a:endParaRPr lang="en-US"/>
          </a:p>
        </p:txBody>
      </p:sp>
      <p:sp>
        <p:nvSpPr>
          <p:cNvPr id="2" name="Footer Placeholder 1">
            <a:extLst>
              <a:ext uri="{FF2B5EF4-FFF2-40B4-BE49-F238E27FC236}">
                <a16:creationId xmlns:a16="http://schemas.microsoft.com/office/drawing/2014/main" id="{80FC92A6-C159-49EF-815D-652E38E28CCD}"/>
              </a:ext>
            </a:extLst>
          </p:cNvPr>
          <p:cNvSpPr>
            <a:spLocks noGrp="1"/>
          </p:cNvSpPr>
          <p:nvPr>
            <p:ph type="ftr" sz="quarter" idx="13"/>
          </p:nvPr>
        </p:nvSpPr>
        <p:spPr/>
        <p:txBody>
          <a:bodyPr/>
          <a:lstStyle/>
          <a:p>
            <a:r>
              <a:rPr lang="en-US">
                <a:solidFill>
                  <a:schemeClr val="tx1"/>
                </a:solidFill>
              </a:rPr>
              <a:t>Proprietary and Confidential</a:t>
            </a:r>
          </a:p>
        </p:txBody>
      </p:sp>
    </p:spTree>
    <p:extLst>
      <p:ext uri="{BB962C8B-B14F-4D97-AF65-F5344CB8AC3E}">
        <p14:creationId xmlns:p14="http://schemas.microsoft.com/office/powerpoint/2010/main" val="383640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64">
          <p15:clr>
            <a:srgbClr val="FBAE40"/>
          </p15:clr>
        </p15:guide>
        <p15:guide id="3" pos="275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cxnSp>
        <p:nvCxnSpPr>
          <p:cNvPr id="8" name="Line">
            <a:extLst>
              <a:ext uri="{FF2B5EF4-FFF2-40B4-BE49-F238E27FC236}">
                <a16:creationId xmlns:a16="http://schemas.microsoft.com/office/drawing/2014/main" id="{C1C6BA7A-29FB-C54D-AD9D-F719CAAB5738}"/>
              </a:ext>
              <a:ext uri="{C183D7F6-B498-43B3-948B-1728B52AA6E4}">
                <adec:decorative xmlns:adec="http://schemas.microsoft.com/office/drawing/2017/decorative" val="1"/>
              </a:ext>
            </a:extLst>
          </p:cNvPr>
          <p:cNvCxnSpPr>
            <a:cxnSpLocks/>
          </p:cNvCxnSpPr>
          <p:nvPr userDrawn="1"/>
        </p:nvCxnSpPr>
        <p:spPr>
          <a:xfrm>
            <a:off x="457200" y="1051560"/>
            <a:ext cx="11277600" cy="0"/>
          </a:xfrm>
          <a:prstGeom prst="line">
            <a:avLst/>
          </a:prstGeom>
          <a:noFill/>
          <a:ln w="76200" cap="flat" cmpd="sng" algn="ctr">
            <a:solidFill>
              <a:srgbClr val="152C73"/>
            </a:solidFill>
            <a:prstDash val="solid"/>
          </a:ln>
          <a:effectLst/>
        </p:spPr>
      </p:cxnSp>
      <p:sp>
        <p:nvSpPr>
          <p:cNvPr id="5" name="Title 1">
            <a:extLst>
              <a:ext uri="{FF2B5EF4-FFF2-40B4-BE49-F238E27FC236}">
                <a16:creationId xmlns:a16="http://schemas.microsoft.com/office/drawing/2014/main" id="{B0CE2898-40CC-8A49-BB48-1D980EDA83AB}"/>
              </a:ext>
            </a:extLst>
          </p:cNvPr>
          <p:cNvSpPr>
            <a:spLocks noGrp="1"/>
          </p:cNvSpPr>
          <p:nvPr>
            <p:ph type="title" hasCustomPrompt="1"/>
          </p:nvPr>
        </p:nvSpPr>
        <p:spPr/>
        <p:txBody>
          <a:bodyPr/>
          <a:lstStyle>
            <a:lvl1pPr>
              <a:defRPr/>
            </a:lvl1pPr>
          </a:lstStyle>
          <a:p>
            <a:r>
              <a:rPr lang="en-US"/>
              <a:t>[Title: Arial, sentence case, 40pt]</a:t>
            </a:r>
          </a:p>
        </p:txBody>
      </p:sp>
      <p:sp>
        <p:nvSpPr>
          <p:cNvPr id="3" name="Content Placeholder 2">
            <a:extLst>
              <a:ext uri="{FF2B5EF4-FFF2-40B4-BE49-F238E27FC236}">
                <a16:creationId xmlns:a16="http://schemas.microsoft.com/office/drawing/2014/main" id="{689464BA-E7AA-42BB-8E06-E96A232D312C}"/>
              </a:ext>
            </a:extLst>
          </p:cNvPr>
          <p:cNvSpPr>
            <a:spLocks noGrp="1"/>
          </p:cNvSpPr>
          <p:nvPr>
            <p:ph sz="half" idx="1"/>
          </p:nvPr>
        </p:nvSpPr>
        <p:spPr>
          <a:xfrm>
            <a:off x="457198" y="1280160"/>
            <a:ext cx="7366002" cy="475488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Content Placeholder 3">
            <a:extLst>
              <a:ext uri="{FF2B5EF4-FFF2-40B4-BE49-F238E27FC236}">
                <a16:creationId xmlns:a16="http://schemas.microsoft.com/office/drawing/2014/main" id="{BFD7040F-0655-4A08-B6A9-04095969AD25}"/>
              </a:ext>
            </a:extLst>
          </p:cNvPr>
          <p:cNvSpPr>
            <a:spLocks noGrp="1"/>
          </p:cNvSpPr>
          <p:nvPr>
            <p:ph sz="half" idx="2"/>
          </p:nvPr>
        </p:nvSpPr>
        <p:spPr>
          <a:xfrm>
            <a:off x="8277225" y="1280160"/>
            <a:ext cx="3457574" cy="475488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4">
            <a:extLst>
              <a:ext uri="{FF2B5EF4-FFF2-40B4-BE49-F238E27FC236}">
                <a16:creationId xmlns:a16="http://schemas.microsoft.com/office/drawing/2014/main" id="{C2C420F0-489E-477B-BCC1-0A3590BEAC2D}"/>
              </a:ext>
            </a:extLst>
          </p:cNvPr>
          <p:cNvSpPr>
            <a:spLocks noGrp="1"/>
          </p:cNvSpPr>
          <p:nvPr>
            <p:ph type="sldNum" sz="quarter" idx="12"/>
          </p:nvPr>
        </p:nvSpPr>
        <p:spPr/>
        <p:txBody>
          <a:bodyPr/>
          <a:lstStyle/>
          <a:p>
            <a:fld id="{54C43044-12A5-4144-ACF2-73440A089539}" type="slidenum">
              <a:rPr lang="en-US" smtClean="0"/>
              <a:t>‹#›</a:t>
            </a:fld>
            <a:endParaRPr lang="en-US"/>
          </a:p>
        </p:txBody>
      </p:sp>
      <p:sp>
        <p:nvSpPr>
          <p:cNvPr id="2" name="Footer Placeholder 1">
            <a:extLst>
              <a:ext uri="{FF2B5EF4-FFF2-40B4-BE49-F238E27FC236}">
                <a16:creationId xmlns:a16="http://schemas.microsoft.com/office/drawing/2014/main" id="{8C11F3AD-9B32-4581-B48D-D297872B07D1}"/>
              </a:ext>
            </a:extLst>
          </p:cNvPr>
          <p:cNvSpPr>
            <a:spLocks noGrp="1"/>
          </p:cNvSpPr>
          <p:nvPr>
            <p:ph type="ftr" sz="quarter" idx="13"/>
          </p:nvPr>
        </p:nvSpPr>
        <p:spPr/>
        <p:txBody>
          <a:bodyPr/>
          <a:lstStyle/>
          <a:p>
            <a:r>
              <a:rPr lang="en-US">
                <a:solidFill>
                  <a:schemeClr val="tx1"/>
                </a:solidFill>
              </a:rPr>
              <a:t>Proprietary and Confidential</a:t>
            </a:r>
          </a:p>
        </p:txBody>
      </p:sp>
    </p:spTree>
    <p:extLst>
      <p:ext uri="{BB962C8B-B14F-4D97-AF65-F5344CB8AC3E}">
        <p14:creationId xmlns:p14="http://schemas.microsoft.com/office/powerpoint/2010/main" val="304605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28">
          <p15:clr>
            <a:srgbClr val="FBAE40"/>
          </p15:clr>
        </p15:guide>
        <p15:guide id="4" pos="521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s and Text">
    <p:spTree>
      <p:nvGrpSpPr>
        <p:cNvPr id="1" name=""/>
        <p:cNvGrpSpPr/>
        <p:nvPr/>
      </p:nvGrpSpPr>
      <p:grpSpPr>
        <a:xfrm>
          <a:off x="0" y="0"/>
          <a:ext cx="0" cy="0"/>
          <a:chOff x="0" y="0"/>
          <a:chExt cx="0" cy="0"/>
        </a:xfrm>
      </p:grpSpPr>
      <p:cxnSp>
        <p:nvCxnSpPr>
          <p:cNvPr id="17" name="Line">
            <a:extLst>
              <a:ext uri="{FF2B5EF4-FFF2-40B4-BE49-F238E27FC236}">
                <a16:creationId xmlns:a16="http://schemas.microsoft.com/office/drawing/2014/main" id="{8AA53EF0-1A59-C841-B1F2-14D5E6F87BA2}"/>
              </a:ext>
              <a:ext uri="{C183D7F6-B498-43B3-948B-1728B52AA6E4}">
                <adec:decorative xmlns:adec="http://schemas.microsoft.com/office/drawing/2017/decorative" val="1"/>
              </a:ext>
            </a:extLst>
          </p:cNvPr>
          <p:cNvCxnSpPr>
            <a:cxnSpLocks/>
          </p:cNvCxnSpPr>
          <p:nvPr userDrawn="1"/>
        </p:nvCxnSpPr>
        <p:spPr>
          <a:xfrm>
            <a:off x="457200" y="1051560"/>
            <a:ext cx="11277600" cy="0"/>
          </a:xfrm>
          <a:prstGeom prst="line">
            <a:avLst/>
          </a:prstGeom>
          <a:noFill/>
          <a:ln w="76200" cap="flat" cmpd="sng" algn="ctr">
            <a:solidFill>
              <a:srgbClr val="152C73"/>
            </a:solidFill>
            <a:prstDash val="solid"/>
          </a:ln>
          <a:effectLst/>
        </p:spPr>
      </p:cxnSp>
      <p:sp>
        <p:nvSpPr>
          <p:cNvPr id="5" name="Title 1">
            <a:extLst>
              <a:ext uri="{FF2B5EF4-FFF2-40B4-BE49-F238E27FC236}">
                <a16:creationId xmlns:a16="http://schemas.microsoft.com/office/drawing/2014/main" id="{F8AF58EA-D44A-EB4C-B1AC-D44033689F4E}"/>
              </a:ext>
            </a:extLst>
          </p:cNvPr>
          <p:cNvSpPr>
            <a:spLocks noGrp="1"/>
          </p:cNvSpPr>
          <p:nvPr>
            <p:ph type="title" hasCustomPrompt="1"/>
          </p:nvPr>
        </p:nvSpPr>
        <p:spPr/>
        <p:txBody>
          <a:bodyPr/>
          <a:lstStyle>
            <a:lvl1pPr>
              <a:defRPr/>
            </a:lvl1pPr>
          </a:lstStyle>
          <a:p>
            <a:r>
              <a:rPr lang="en-US"/>
              <a:t>[Title: Arial, sentence case, 40pt]</a:t>
            </a:r>
          </a:p>
        </p:txBody>
      </p:sp>
      <p:sp>
        <p:nvSpPr>
          <p:cNvPr id="6" name="Picture Placeholder 2">
            <a:extLst>
              <a:ext uri="{FF2B5EF4-FFF2-40B4-BE49-F238E27FC236}">
                <a16:creationId xmlns:a16="http://schemas.microsoft.com/office/drawing/2014/main" id="{08C3B53B-5052-B841-B3DC-457C2EA20230}"/>
              </a:ext>
            </a:extLst>
          </p:cNvPr>
          <p:cNvSpPr>
            <a:spLocks noGrp="1"/>
          </p:cNvSpPr>
          <p:nvPr>
            <p:ph type="pic" sz="quarter" idx="14" hasCustomPrompt="1"/>
          </p:nvPr>
        </p:nvSpPr>
        <p:spPr>
          <a:xfrm>
            <a:off x="457200" y="1279525"/>
            <a:ext cx="3454400" cy="2011680"/>
          </a:xfrm>
          <a:solidFill>
            <a:srgbClr val="BAC0D0"/>
          </a:solidFill>
        </p:spPr>
        <p:txBody>
          <a:bodyPr lIns="0" tIns="0" anchor="ctr" anchorCtr="0">
            <a:normAutofit/>
          </a:bodyPr>
          <a:lstStyle>
            <a:lvl1pPr marL="0" indent="0" algn="ctr">
              <a:spcBef>
                <a:spcPts val="0"/>
              </a:spcBef>
              <a:buNone/>
              <a:defRPr sz="1800">
                <a:solidFill>
                  <a:schemeClr val="tx1"/>
                </a:solidFill>
              </a:defRPr>
            </a:lvl1pPr>
          </a:lstStyle>
          <a:p>
            <a:r>
              <a:rPr lang="en-US"/>
              <a:t>CLICK ICON </a:t>
            </a:r>
            <a:br>
              <a:rPr lang="en-US"/>
            </a:br>
            <a:r>
              <a:rPr lang="en-US"/>
              <a:t>TO INSERT PHOTO</a:t>
            </a:r>
          </a:p>
        </p:txBody>
      </p:sp>
      <p:sp>
        <p:nvSpPr>
          <p:cNvPr id="9" name="Text Placeholder 3">
            <a:extLst>
              <a:ext uri="{FF2B5EF4-FFF2-40B4-BE49-F238E27FC236}">
                <a16:creationId xmlns:a16="http://schemas.microsoft.com/office/drawing/2014/main" id="{445AA7F4-A5D4-0F40-819D-7624187736C9}"/>
              </a:ext>
            </a:extLst>
          </p:cNvPr>
          <p:cNvSpPr>
            <a:spLocks noGrp="1"/>
          </p:cNvSpPr>
          <p:nvPr>
            <p:ph type="body" sz="quarter" idx="15" hasCustomPrompt="1"/>
          </p:nvPr>
        </p:nvSpPr>
        <p:spPr>
          <a:xfrm>
            <a:off x="457201" y="3405505"/>
            <a:ext cx="3454399" cy="548640"/>
          </a:xfrm>
        </p:spPr>
        <p:txBody>
          <a:bodyPr anchor="b" anchorCtr="0">
            <a:noAutofit/>
          </a:bodyPr>
          <a:lstStyle>
            <a:lvl1pPr marL="0" indent="0">
              <a:spcBef>
                <a:spcPts val="0"/>
              </a:spcBef>
              <a:buFontTx/>
              <a:buNone/>
              <a:defRPr sz="1800" b="1">
                <a:solidFill>
                  <a:schemeClr val="tx2"/>
                </a:solidFill>
              </a:defRPr>
            </a:lvl1pPr>
            <a:lvl2pPr marL="0" indent="0">
              <a:spcBef>
                <a:spcPts val="0"/>
              </a:spcBef>
              <a:buFontTx/>
              <a:buNone/>
              <a:defRPr sz="1800" b="1">
                <a:solidFill>
                  <a:schemeClr val="tx2"/>
                </a:solidFill>
              </a:defRPr>
            </a:lvl2pPr>
            <a:lvl3pPr marL="0" indent="0">
              <a:spcBef>
                <a:spcPts val="0"/>
              </a:spcBef>
              <a:buFontTx/>
              <a:buNone/>
              <a:defRPr sz="1800" b="1">
                <a:solidFill>
                  <a:schemeClr val="tx2"/>
                </a:solidFill>
              </a:defRPr>
            </a:lvl3pPr>
            <a:lvl4pPr marL="0" indent="0">
              <a:spcBef>
                <a:spcPts val="0"/>
              </a:spcBef>
              <a:buFontTx/>
              <a:buNone/>
              <a:defRPr sz="1800" b="1">
                <a:solidFill>
                  <a:schemeClr val="tx2"/>
                </a:solidFill>
              </a:defRPr>
            </a:lvl4pPr>
            <a:lvl5pPr marL="0" indent="0">
              <a:spcBef>
                <a:spcPts val="0"/>
              </a:spcBef>
              <a:buFontTx/>
              <a:buNone/>
              <a:defRPr sz="1800" b="1">
                <a:solidFill>
                  <a:schemeClr val="tx2"/>
                </a:solidFill>
              </a:defRPr>
            </a:lvl5pPr>
            <a:lvl6pPr marL="0" indent="0">
              <a:spcBef>
                <a:spcPts val="0"/>
              </a:spcBef>
              <a:buFontTx/>
              <a:buNone/>
              <a:defRPr sz="1800" b="1">
                <a:solidFill>
                  <a:schemeClr val="tx2"/>
                </a:solidFill>
              </a:defRPr>
            </a:lvl6pPr>
            <a:lvl7pPr marL="0" indent="0">
              <a:spcBef>
                <a:spcPts val="0"/>
              </a:spcBef>
              <a:buFontTx/>
              <a:buNone/>
              <a:defRPr sz="1800" b="1">
                <a:solidFill>
                  <a:schemeClr val="tx2"/>
                </a:solidFill>
              </a:defRPr>
            </a:lvl7pPr>
            <a:lvl8pPr marL="0" indent="0">
              <a:spcBef>
                <a:spcPts val="0"/>
              </a:spcBef>
              <a:buFontTx/>
              <a:buNone/>
              <a:defRPr sz="1800" b="1">
                <a:solidFill>
                  <a:schemeClr val="tx2"/>
                </a:solidFill>
              </a:defRPr>
            </a:lvl8pPr>
            <a:lvl9pPr marL="0" indent="0">
              <a:spcBef>
                <a:spcPts val="0"/>
              </a:spcBef>
              <a:buFontTx/>
              <a:buNone/>
              <a:defRPr sz="1800" b="1">
                <a:solidFill>
                  <a:schemeClr val="tx2"/>
                </a:solidFill>
              </a:defRPr>
            </a:lvl9pPr>
          </a:lstStyle>
          <a:p>
            <a:pPr lvl="0"/>
            <a:r>
              <a:rPr lang="en-US"/>
              <a:t>[Heading: Arial Bold 18pt</a:t>
            </a:r>
            <a:br>
              <a:rPr lang="en-US"/>
            </a:br>
            <a:r>
              <a:rPr lang="en-US"/>
              <a:t>Two lines maximum]</a:t>
            </a:r>
          </a:p>
        </p:txBody>
      </p:sp>
      <p:sp>
        <p:nvSpPr>
          <p:cNvPr id="3" name="Content Placeholder 4">
            <a:extLst>
              <a:ext uri="{FF2B5EF4-FFF2-40B4-BE49-F238E27FC236}">
                <a16:creationId xmlns:a16="http://schemas.microsoft.com/office/drawing/2014/main" id="{689464BA-E7AA-42BB-8E06-E96A232D312C}"/>
              </a:ext>
            </a:extLst>
          </p:cNvPr>
          <p:cNvSpPr>
            <a:spLocks noGrp="1"/>
          </p:cNvSpPr>
          <p:nvPr>
            <p:ph sz="half" idx="1"/>
          </p:nvPr>
        </p:nvSpPr>
        <p:spPr>
          <a:xfrm>
            <a:off x="457198" y="4068445"/>
            <a:ext cx="3454402" cy="1967230"/>
          </a:xfrm>
        </p:spPr>
        <p:txBody>
          <a:bodyPr>
            <a:noAutofit/>
          </a:bodyPr>
          <a:lstStyle>
            <a:lvl1pPr marL="0" indent="0">
              <a:spcBef>
                <a:spcPts val="800"/>
              </a:spcBef>
              <a:buFontTx/>
              <a:buNone/>
              <a:defRPr sz="1800"/>
            </a:lvl1pPr>
            <a:lvl2pPr marL="228600" indent="-228600">
              <a:spcBef>
                <a:spcPts val="600"/>
              </a:spcBef>
              <a:buFont typeface="Arial" panose="020B0604020202020204" pitchFamily="34" charset="0"/>
              <a:buChar char="•"/>
              <a:defRPr sz="1800"/>
            </a:lvl2pPr>
            <a:lvl3pPr marL="457200">
              <a:spcBef>
                <a:spcPts val="600"/>
              </a:spcBef>
              <a:defRPr sz="1800"/>
            </a:lvl3pPr>
            <a:lvl4pPr marL="685800">
              <a:spcBef>
                <a:spcPts val="600"/>
              </a:spcBef>
              <a:defRPr sz="1800"/>
            </a:lvl4pPr>
            <a:lvl5pPr marL="914400">
              <a:spcBef>
                <a:spcPts val="600"/>
              </a:spcBef>
              <a:defRPr sz="1800"/>
            </a:lvl5pPr>
            <a:lvl6pPr marL="1143000">
              <a:defRPr sz="1800"/>
            </a:lvl6pPr>
            <a:lvl7pPr marL="1371600">
              <a:defRPr sz="1800"/>
            </a:lvl7pPr>
            <a:lvl8pPr marL="1600200">
              <a:defRPr sz="1800"/>
            </a:lvl8pPr>
            <a:lvl9pPr marL="182880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5">
            <a:extLst>
              <a:ext uri="{FF2B5EF4-FFF2-40B4-BE49-F238E27FC236}">
                <a16:creationId xmlns:a16="http://schemas.microsoft.com/office/drawing/2014/main" id="{85816BE7-DD5C-8241-9693-E2A004B92271}"/>
              </a:ext>
            </a:extLst>
          </p:cNvPr>
          <p:cNvSpPr>
            <a:spLocks noGrp="1"/>
          </p:cNvSpPr>
          <p:nvPr>
            <p:ph type="pic" sz="quarter" idx="16" hasCustomPrompt="1"/>
          </p:nvPr>
        </p:nvSpPr>
        <p:spPr>
          <a:xfrm>
            <a:off x="4367783" y="1279525"/>
            <a:ext cx="3454400" cy="2011680"/>
          </a:xfrm>
          <a:solidFill>
            <a:srgbClr val="BAC0D0"/>
          </a:solidFill>
        </p:spPr>
        <p:txBody>
          <a:bodyPr lIns="0" tIns="0" anchor="ctr" anchorCtr="0">
            <a:normAutofit/>
          </a:bodyPr>
          <a:lstStyle>
            <a:lvl1pPr marL="0" indent="0" algn="ctr">
              <a:spcBef>
                <a:spcPts val="0"/>
              </a:spcBef>
              <a:buNone/>
              <a:defRPr sz="1800">
                <a:solidFill>
                  <a:schemeClr val="tx1"/>
                </a:solidFill>
              </a:defRPr>
            </a:lvl1pPr>
          </a:lstStyle>
          <a:p>
            <a:r>
              <a:rPr lang="en-US"/>
              <a:t>CLICK ICON </a:t>
            </a:r>
            <a:br>
              <a:rPr lang="en-US"/>
            </a:br>
            <a:r>
              <a:rPr lang="en-US"/>
              <a:t>TO INSERT PHOTO</a:t>
            </a:r>
          </a:p>
        </p:txBody>
      </p:sp>
      <p:sp>
        <p:nvSpPr>
          <p:cNvPr id="12" name="Text Placeholder 6">
            <a:extLst>
              <a:ext uri="{FF2B5EF4-FFF2-40B4-BE49-F238E27FC236}">
                <a16:creationId xmlns:a16="http://schemas.microsoft.com/office/drawing/2014/main" id="{E9CF3AC5-0999-E348-9B98-49ACF655D02B}"/>
              </a:ext>
            </a:extLst>
          </p:cNvPr>
          <p:cNvSpPr>
            <a:spLocks noGrp="1"/>
          </p:cNvSpPr>
          <p:nvPr>
            <p:ph type="body" sz="quarter" idx="17" hasCustomPrompt="1"/>
          </p:nvPr>
        </p:nvSpPr>
        <p:spPr>
          <a:xfrm>
            <a:off x="4367783" y="3405505"/>
            <a:ext cx="3454399" cy="548640"/>
          </a:xfrm>
        </p:spPr>
        <p:txBody>
          <a:bodyPr anchor="b" anchorCtr="0">
            <a:noAutofit/>
          </a:bodyPr>
          <a:lstStyle>
            <a:lvl1pPr marL="0" indent="0">
              <a:spcBef>
                <a:spcPts val="0"/>
              </a:spcBef>
              <a:buFontTx/>
              <a:buNone/>
              <a:defRPr sz="1800" b="1">
                <a:solidFill>
                  <a:schemeClr val="tx2"/>
                </a:solidFill>
              </a:defRPr>
            </a:lvl1pPr>
            <a:lvl2pPr marL="0" indent="0">
              <a:spcBef>
                <a:spcPts val="0"/>
              </a:spcBef>
              <a:buFontTx/>
              <a:buNone/>
              <a:defRPr sz="1800" b="1">
                <a:solidFill>
                  <a:schemeClr val="tx2"/>
                </a:solidFill>
              </a:defRPr>
            </a:lvl2pPr>
            <a:lvl3pPr marL="0" indent="0">
              <a:spcBef>
                <a:spcPts val="0"/>
              </a:spcBef>
              <a:buFontTx/>
              <a:buNone/>
              <a:defRPr sz="1800" b="1">
                <a:solidFill>
                  <a:schemeClr val="tx2"/>
                </a:solidFill>
              </a:defRPr>
            </a:lvl3pPr>
            <a:lvl4pPr marL="0" indent="0">
              <a:spcBef>
                <a:spcPts val="0"/>
              </a:spcBef>
              <a:buFontTx/>
              <a:buNone/>
              <a:defRPr sz="1800" b="1">
                <a:solidFill>
                  <a:schemeClr val="tx2"/>
                </a:solidFill>
              </a:defRPr>
            </a:lvl4pPr>
            <a:lvl5pPr marL="0" indent="0">
              <a:spcBef>
                <a:spcPts val="0"/>
              </a:spcBef>
              <a:buFontTx/>
              <a:buNone/>
              <a:defRPr sz="1800" b="1">
                <a:solidFill>
                  <a:schemeClr val="tx2"/>
                </a:solidFill>
              </a:defRPr>
            </a:lvl5pPr>
            <a:lvl6pPr marL="0" indent="0">
              <a:spcBef>
                <a:spcPts val="0"/>
              </a:spcBef>
              <a:buFontTx/>
              <a:buNone/>
              <a:defRPr sz="1800" b="1">
                <a:solidFill>
                  <a:schemeClr val="tx2"/>
                </a:solidFill>
              </a:defRPr>
            </a:lvl6pPr>
            <a:lvl7pPr marL="0" indent="0">
              <a:spcBef>
                <a:spcPts val="0"/>
              </a:spcBef>
              <a:buFontTx/>
              <a:buNone/>
              <a:defRPr sz="1800" b="1">
                <a:solidFill>
                  <a:schemeClr val="tx2"/>
                </a:solidFill>
              </a:defRPr>
            </a:lvl7pPr>
            <a:lvl8pPr marL="0" indent="0">
              <a:spcBef>
                <a:spcPts val="0"/>
              </a:spcBef>
              <a:buFontTx/>
              <a:buNone/>
              <a:defRPr sz="1800" b="1">
                <a:solidFill>
                  <a:schemeClr val="tx2"/>
                </a:solidFill>
              </a:defRPr>
            </a:lvl8pPr>
            <a:lvl9pPr marL="0" indent="0">
              <a:spcBef>
                <a:spcPts val="0"/>
              </a:spcBef>
              <a:buFontTx/>
              <a:buNone/>
              <a:defRPr sz="1800" b="1">
                <a:solidFill>
                  <a:schemeClr val="tx2"/>
                </a:solidFill>
              </a:defRPr>
            </a:lvl9pPr>
          </a:lstStyle>
          <a:p>
            <a:pPr lvl="0"/>
            <a:r>
              <a:rPr lang="en-US"/>
              <a:t>[Heading: Arial Bold 18pt</a:t>
            </a:r>
            <a:br>
              <a:rPr lang="en-US"/>
            </a:br>
            <a:r>
              <a:rPr lang="en-US"/>
              <a:t>Two lines maximum]</a:t>
            </a:r>
          </a:p>
        </p:txBody>
      </p:sp>
      <p:sp>
        <p:nvSpPr>
          <p:cNvPr id="4" name="Content Placeholder 7">
            <a:extLst>
              <a:ext uri="{FF2B5EF4-FFF2-40B4-BE49-F238E27FC236}">
                <a16:creationId xmlns:a16="http://schemas.microsoft.com/office/drawing/2014/main" id="{BFD7040F-0655-4A08-B6A9-04095969AD25}"/>
              </a:ext>
            </a:extLst>
          </p:cNvPr>
          <p:cNvSpPr>
            <a:spLocks noGrp="1"/>
          </p:cNvSpPr>
          <p:nvPr>
            <p:ph sz="half" idx="2"/>
          </p:nvPr>
        </p:nvSpPr>
        <p:spPr>
          <a:xfrm>
            <a:off x="4367783" y="4068445"/>
            <a:ext cx="3454402" cy="1967230"/>
          </a:xfrm>
        </p:spPr>
        <p:txBody>
          <a:bodyPr>
            <a:normAutofit/>
          </a:bodyPr>
          <a:lstStyle>
            <a:lvl1pPr marL="0" indent="0">
              <a:spcBef>
                <a:spcPts val="800"/>
              </a:spcBef>
              <a:buFontTx/>
              <a:buNone/>
              <a:defRPr sz="1800"/>
            </a:lvl1pPr>
            <a:lvl2pPr marL="228600" indent="-228600">
              <a:spcBef>
                <a:spcPts val="600"/>
              </a:spcBef>
              <a:buFont typeface="Arial" panose="020B0604020202020204" pitchFamily="34" charset="0"/>
              <a:buChar char="•"/>
              <a:defRPr sz="1800"/>
            </a:lvl2pPr>
            <a:lvl3pPr marL="457200">
              <a:spcBef>
                <a:spcPts val="600"/>
              </a:spcBef>
              <a:defRPr sz="1800"/>
            </a:lvl3pPr>
            <a:lvl4pPr marL="685800">
              <a:spcBef>
                <a:spcPts val="600"/>
              </a:spcBef>
              <a:defRPr sz="1800"/>
            </a:lvl4pPr>
            <a:lvl5pPr marL="914400">
              <a:spcBef>
                <a:spcPts val="600"/>
              </a:spcBef>
              <a:defRPr sz="1800"/>
            </a:lvl5pPr>
            <a:lvl6pPr marL="1143000">
              <a:defRPr sz="1800"/>
            </a:lvl6pPr>
            <a:lvl7pPr marL="1371600">
              <a:defRPr sz="1800"/>
            </a:lvl7pPr>
            <a:lvl8pPr marL="1600200">
              <a:defRPr sz="1800"/>
            </a:lvl8pPr>
            <a:lvl9pPr marL="182880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8">
            <a:extLst>
              <a:ext uri="{FF2B5EF4-FFF2-40B4-BE49-F238E27FC236}">
                <a16:creationId xmlns:a16="http://schemas.microsoft.com/office/drawing/2014/main" id="{9D561D7D-6A8B-BD40-9EC9-D2AD4B2ED949}"/>
              </a:ext>
            </a:extLst>
          </p:cNvPr>
          <p:cNvSpPr>
            <a:spLocks noGrp="1"/>
          </p:cNvSpPr>
          <p:nvPr>
            <p:ph type="pic" sz="quarter" idx="18" hasCustomPrompt="1"/>
          </p:nvPr>
        </p:nvSpPr>
        <p:spPr>
          <a:xfrm>
            <a:off x="8278368" y="1279525"/>
            <a:ext cx="3454400" cy="2011680"/>
          </a:xfrm>
          <a:solidFill>
            <a:srgbClr val="BAC0D0"/>
          </a:solidFill>
        </p:spPr>
        <p:txBody>
          <a:bodyPr lIns="0" tIns="0" anchor="ctr" anchorCtr="0">
            <a:normAutofit/>
          </a:bodyPr>
          <a:lstStyle>
            <a:lvl1pPr marL="0" indent="0" algn="ctr">
              <a:spcBef>
                <a:spcPts val="0"/>
              </a:spcBef>
              <a:buNone/>
              <a:defRPr sz="1800">
                <a:solidFill>
                  <a:schemeClr val="tx1"/>
                </a:solidFill>
              </a:defRPr>
            </a:lvl1pPr>
          </a:lstStyle>
          <a:p>
            <a:r>
              <a:rPr lang="en-US"/>
              <a:t>CLICK ICON </a:t>
            </a:r>
            <a:br>
              <a:rPr lang="en-US"/>
            </a:br>
            <a:r>
              <a:rPr lang="en-US"/>
              <a:t>TO INSERT PHOTO</a:t>
            </a:r>
          </a:p>
        </p:txBody>
      </p:sp>
      <p:sp>
        <p:nvSpPr>
          <p:cNvPr id="15" name="Text Placeholder 9">
            <a:extLst>
              <a:ext uri="{FF2B5EF4-FFF2-40B4-BE49-F238E27FC236}">
                <a16:creationId xmlns:a16="http://schemas.microsoft.com/office/drawing/2014/main" id="{0C8AB89A-DA40-7443-B5ED-5D5C81BF4F0E}"/>
              </a:ext>
            </a:extLst>
          </p:cNvPr>
          <p:cNvSpPr>
            <a:spLocks noGrp="1"/>
          </p:cNvSpPr>
          <p:nvPr>
            <p:ph type="body" sz="quarter" idx="19" hasCustomPrompt="1"/>
          </p:nvPr>
        </p:nvSpPr>
        <p:spPr>
          <a:xfrm>
            <a:off x="8278368" y="3405505"/>
            <a:ext cx="3454399" cy="548640"/>
          </a:xfrm>
        </p:spPr>
        <p:txBody>
          <a:bodyPr anchor="b" anchorCtr="0">
            <a:noAutofit/>
          </a:bodyPr>
          <a:lstStyle>
            <a:lvl1pPr marL="0" indent="0">
              <a:spcBef>
                <a:spcPts val="0"/>
              </a:spcBef>
              <a:buFontTx/>
              <a:buNone/>
              <a:defRPr sz="1800" b="1">
                <a:solidFill>
                  <a:schemeClr val="tx2"/>
                </a:solidFill>
              </a:defRPr>
            </a:lvl1pPr>
            <a:lvl2pPr marL="0" indent="0">
              <a:spcBef>
                <a:spcPts val="0"/>
              </a:spcBef>
              <a:buFontTx/>
              <a:buNone/>
              <a:defRPr sz="1800" b="1">
                <a:solidFill>
                  <a:schemeClr val="tx2"/>
                </a:solidFill>
              </a:defRPr>
            </a:lvl2pPr>
            <a:lvl3pPr marL="0" indent="0">
              <a:spcBef>
                <a:spcPts val="0"/>
              </a:spcBef>
              <a:buFontTx/>
              <a:buNone/>
              <a:defRPr sz="1800" b="1">
                <a:solidFill>
                  <a:schemeClr val="tx2"/>
                </a:solidFill>
              </a:defRPr>
            </a:lvl3pPr>
            <a:lvl4pPr marL="0" indent="0">
              <a:spcBef>
                <a:spcPts val="0"/>
              </a:spcBef>
              <a:buFontTx/>
              <a:buNone/>
              <a:defRPr sz="1800" b="1">
                <a:solidFill>
                  <a:schemeClr val="tx2"/>
                </a:solidFill>
              </a:defRPr>
            </a:lvl4pPr>
            <a:lvl5pPr marL="0" indent="0">
              <a:spcBef>
                <a:spcPts val="0"/>
              </a:spcBef>
              <a:buFontTx/>
              <a:buNone/>
              <a:defRPr sz="1800" b="1">
                <a:solidFill>
                  <a:schemeClr val="tx2"/>
                </a:solidFill>
              </a:defRPr>
            </a:lvl5pPr>
            <a:lvl6pPr marL="0" indent="0">
              <a:spcBef>
                <a:spcPts val="0"/>
              </a:spcBef>
              <a:buFontTx/>
              <a:buNone/>
              <a:defRPr sz="1800" b="1">
                <a:solidFill>
                  <a:schemeClr val="tx2"/>
                </a:solidFill>
              </a:defRPr>
            </a:lvl6pPr>
            <a:lvl7pPr marL="0" indent="0">
              <a:spcBef>
                <a:spcPts val="0"/>
              </a:spcBef>
              <a:buFontTx/>
              <a:buNone/>
              <a:defRPr sz="1800" b="1">
                <a:solidFill>
                  <a:schemeClr val="tx2"/>
                </a:solidFill>
              </a:defRPr>
            </a:lvl7pPr>
            <a:lvl8pPr marL="0" indent="0">
              <a:spcBef>
                <a:spcPts val="0"/>
              </a:spcBef>
              <a:buFontTx/>
              <a:buNone/>
              <a:defRPr sz="1800" b="1">
                <a:solidFill>
                  <a:schemeClr val="tx2"/>
                </a:solidFill>
              </a:defRPr>
            </a:lvl8pPr>
            <a:lvl9pPr marL="0" indent="0">
              <a:spcBef>
                <a:spcPts val="0"/>
              </a:spcBef>
              <a:buFontTx/>
              <a:buNone/>
              <a:defRPr sz="1800" b="1">
                <a:solidFill>
                  <a:schemeClr val="tx2"/>
                </a:solidFill>
              </a:defRPr>
            </a:lvl9pPr>
          </a:lstStyle>
          <a:p>
            <a:pPr lvl="0"/>
            <a:r>
              <a:rPr lang="en-US"/>
              <a:t>[Heading: Arial Bold 18pt</a:t>
            </a:r>
            <a:br>
              <a:rPr lang="en-US"/>
            </a:br>
            <a:r>
              <a:rPr lang="en-US"/>
              <a:t>Two lines maximum]</a:t>
            </a:r>
          </a:p>
        </p:txBody>
      </p:sp>
      <p:sp>
        <p:nvSpPr>
          <p:cNvPr id="13" name="Content Placeholder 10">
            <a:extLst>
              <a:ext uri="{FF2B5EF4-FFF2-40B4-BE49-F238E27FC236}">
                <a16:creationId xmlns:a16="http://schemas.microsoft.com/office/drawing/2014/main" id="{CA32CF3B-A3A7-1744-A7F6-4C25954F2090}"/>
              </a:ext>
            </a:extLst>
          </p:cNvPr>
          <p:cNvSpPr>
            <a:spLocks noGrp="1"/>
          </p:cNvSpPr>
          <p:nvPr>
            <p:ph sz="half" idx="13"/>
          </p:nvPr>
        </p:nvSpPr>
        <p:spPr>
          <a:xfrm>
            <a:off x="8278368" y="4068445"/>
            <a:ext cx="3456431" cy="1967230"/>
          </a:xfrm>
        </p:spPr>
        <p:txBody>
          <a:bodyPr>
            <a:normAutofit/>
          </a:bodyPr>
          <a:lstStyle>
            <a:lvl1pPr marL="0" indent="0">
              <a:spcBef>
                <a:spcPts val="800"/>
              </a:spcBef>
              <a:buFontTx/>
              <a:buNone/>
              <a:defRPr sz="1800"/>
            </a:lvl1pPr>
            <a:lvl2pPr marL="228600" indent="-228600">
              <a:spcBef>
                <a:spcPts val="600"/>
              </a:spcBef>
              <a:buFont typeface="Arial" panose="020B0604020202020204" pitchFamily="34" charset="0"/>
              <a:buChar char="•"/>
              <a:defRPr sz="1800"/>
            </a:lvl2pPr>
            <a:lvl3pPr marL="457200">
              <a:spcBef>
                <a:spcPts val="600"/>
              </a:spcBef>
              <a:defRPr sz="1800"/>
            </a:lvl3pPr>
            <a:lvl4pPr marL="685800">
              <a:spcBef>
                <a:spcPts val="600"/>
              </a:spcBef>
              <a:defRPr sz="1800"/>
            </a:lvl4pPr>
            <a:lvl5pPr marL="914400">
              <a:spcBef>
                <a:spcPts val="600"/>
              </a:spcBef>
              <a:defRPr sz="1800"/>
            </a:lvl5pPr>
            <a:lvl6pPr marL="1143000">
              <a:defRPr sz="1800"/>
            </a:lvl6pPr>
            <a:lvl7pPr marL="1371600">
              <a:defRPr sz="1800"/>
            </a:lvl7pPr>
            <a:lvl8pPr marL="1600200">
              <a:defRPr sz="1800"/>
            </a:lvl8pPr>
            <a:lvl9pPr marL="182880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1">
            <a:extLst>
              <a:ext uri="{FF2B5EF4-FFF2-40B4-BE49-F238E27FC236}">
                <a16:creationId xmlns:a16="http://schemas.microsoft.com/office/drawing/2014/main" id="{C2C420F0-489E-477B-BCC1-0A3590BEAC2D}"/>
              </a:ext>
            </a:extLst>
          </p:cNvPr>
          <p:cNvSpPr>
            <a:spLocks noGrp="1"/>
          </p:cNvSpPr>
          <p:nvPr>
            <p:ph type="sldNum" sz="quarter" idx="12"/>
          </p:nvPr>
        </p:nvSpPr>
        <p:spPr/>
        <p:txBody>
          <a:bodyPr/>
          <a:lstStyle/>
          <a:p>
            <a:fld id="{54C43044-12A5-4144-ACF2-73440A089539}" type="slidenum">
              <a:rPr lang="en-US" smtClean="0"/>
              <a:t>‹#›</a:t>
            </a:fld>
            <a:endParaRPr lang="en-US"/>
          </a:p>
        </p:txBody>
      </p:sp>
      <p:sp>
        <p:nvSpPr>
          <p:cNvPr id="2" name="Footer Placeholder 1">
            <a:extLst>
              <a:ext uri="{FF2B5EF4-FFF2-40B4-BE49-F238E27FC236}">
                <a16:creationId xmlns:a16="http://schemas.microsoft.com/office/drawing/2014/main" id="{C2FE3106-A367-46E8-B6C0-1306F36BB06D}"/>
              </a:ext>
            </a:extLst>
          </p:cNvPr>
          <p:cNvSpPr>
            <a:spLocks noGrp="1"/>
          </p:cNvSpPr>
          <p:nvPr>
            <p:ph type="ftr" sz="quarter" idx="20"/>
          </p:nvPr>
        </p:nvSpPr>
        <p:spPr/>
        <p:txBody>
          <a:bodyPr/>
          <a:lstStyle/>
          <a:p>
            <a:r>
              <a:rPr lang="en-US">
                <a:solidFill>
                  <a:schemeClr val="tx1"/>
                </a:solidFill>
              </a:rPr>
              <a:t>Proprietary and Confidential</a:t>
            </a:r>
          </a:p>
        </p:txBody>
      </p:sp>
    </p:spTree>
    <p:extLst>
      <p:ext uri="{BB962C8B-B14F-4D97-AF65-F5344CB8AC3E}">
        <p14:creationId xmlns:p14="http://schemas.microsoft.com/office/powerpoint/2010/main" val="226218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64">
          <p15:clr>
            <a:srgbClr val="FBAE40"/>
          </p15:clr>
        </p15:guide>
        <p15:guide id="2" pos="4928">
          <p15:clr>
            <a:srgbClr val="FBAE40"/>
          </p15:clr>
        </p15:guide>
        <p15:guide id="3" pos="2750">
          <p15:clr>
            <a:srgbClr val="FBAE40"/>
          </p15:clr>
        </p15:guide>
        <p15:guide id="4" pos="521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cxnSp>
        <p:nvCxnSpPr>
          <p:cNvPr id="9" name="Line">
            <a:extLst>
              <a:ext uri="{FF2B5EF4-FFF2-40B4-BE49-F238E27FC236}">
                <a16:creationId xmlns:a16="http://schemas.microsoft.com/office/drawing/2014/main" id="{9F4647BA-9358-F64C-982D-ACABC0C307A5}"/>
              </a:ext>
              <a:ext uri="{C183D7F6-B498-43B3-948B-1728B52AA6E4}">
                <adec:decorative xmlns:adec="http://schemas.microsoft.com/office/drawing/2017/decorative" val="1"/>
              </a:ext>
            </a:extLst>
          </p:cNvPr>
          <p:cNvCxnSpPr>
            <a:cxnSpLocks/>
          </p:cNvCxnSpPr>
          <p:nvPr userDrawn="1"/>
        </p:nvCxnSpPr>
        <p:spPr>
          <a:xfrm>
            <a:off x="457200" y="1051560"/>
            <a:ext cx="11277600" cy="0"/>
          </a:xfrm>
          <a:prstGeom prst="line">
            <a:avLst/>
          </a:prstGeom>
          <a:noFill/>
          <a:ln w="76200" cap="flat" cmpd="sng" algn="ctr">
            <a:solidFill>
              <a:srgbClr val="152C73"/>
            </a:solidFill>
            <a:prstDash val="solid"/>
          </a:ln>
          <a:effectLst/>
        </p:spPr>
      </p:cxnSp>
      <p:sp>
        <p:nvSpPr>
          <p:cNvPr id="5" name="Title 1">
            <a:extLst>
              <a:ext uri="{FF2B5EF4-FFF2-40B4-BE49-F238E27FC236}">
                <a16:creationId xmlns:a16="http://schemas.microsoft.com/office/drawing/2014/main" id="{8E47B2CB-6DB5-F04F-ADA0-D32C348EB7A4}"/>
              </a:ext>
            </a:extLst>
          </p:cNvPr>
          <p:cNvSpPr>
            <a:spLocks noGrp="1"/>
          </p:cNvSpPr>
          <p:nvPr>
            <p:ph type="title" hasCustomPrompt="1"/>
          </p:nvPr>
        </p:nvSpPr>
        <p:spPr/>
        <p:txBody>
          <a:bodyPr/>
          <a:lstStyle>
            <a:lvl1pPr>
              <a:defRPr/>
            </a:lvl1pPr>
          </a:lstStyle>
          <a:p>
            <a:r>
              <a:rPr lang="en-US"/>
              <a:t>[Title: Arial, sentence case, 40pt]</a:t>
            </a:r>
          </a:p>
        </p:txBody>
      </p:sp>
      <p:sp>
        <p:nvSpPr>
          <p:cNvPr id="16" name="Box">
            <a:extLst>
              <a:ext uri="{FF2B5EF4-FFF2-40B4-BE49-F238E27FC236}">
                <a16:creationId xmlns:a16="http://schemas.microsoft.com/office/drawing/2014/main" id="{E2DBD50B-6439-534E-B5FA-C3858729C03F}"/>
              </a:ext>
              <a:ext uri="{C183D7F6-B498-43B3-948B-1728B52AA6E4}">
                <adec:decorative xmlns:adec="http://schemas.microsoft.com/office/drawing/2017/decorative" val="1"/>
              </a:ext>
            </a:extLst>
          </p:cNvPr>
          <p:cNvSpPr/>
          <p:nvPr userDrawn="1"/>
        </p:nvSpPr>
        <p:spPr bwMode="black">
          <a:xfrm>
            <a:off x="457200" y="1553235"/>
            <a:ext cx="3454400" cy="4482440"/>
          </a:xfrm>
          <a:prstGeom prst="rect">
            <a:avLst/>
          </a:prstGeom>
          <a:noFill/>
          <a:ln w="9525">
            <a:solidFill>
              <a:srgbClr val="1891F6"/>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1600"/>
          </a:p>
        </p:txBody>
      </p:sp>
      <p:sp>
        <p:nvSpPr>
          <p:cNvPr id="6" name="Text Placeholder 2">
            <a:extLst>
              <a:ext uri="{FF2B5EF4-FFF2-40B4-BE49-F238E27FC236}">
                <a16:creationId xmlns:a16="http://schemas.microsoft.com/office/drawing/2014/main" id="{4EA2B118-DD5E-4349-BE6B-740494BF9CE4}"/>
              </a:ext>
            </a:extLst>
          </p:cNvPr>
          <p:cNvSpPr>
            <a:spLocks noGrp="1"/>
          </p:cNvSpPr>
          <p:nvPr>
            <p:ph type="body" sz="quarter" idx="14" hasCustomPrompt="1"/>
          </p:nvPr>
        </p:nvSpPr>
        <p:spPr bwMode="gray">
          <a:xfrm>
            <a:off x="821944" y="1277927"/>
            <a:ext cx="2724912" cy="548640"/>
          </a:xfrm>
          <a:solidFill>
            <a:schemeClr val="bg1"/>
          </a:solidFill>
        </p:spPr>
        <p:txBody>
          <a:bodyPr wrap="square" lIns="91440" tIns="0" rIns="91440" bIns="0" anchor="ctr" anchorCtr="0">
            <a:noAutofit/>
          </a:bodyPr>
          <a:lstStyle>
            <a:lvl1pPr marL="0" indent="0" algn="ctr">
              <a:lnSpc>
                <a:spcPct val="100000"/>
              </a:lnSpc>
              <a:spcBef>
                <a:spcPts val="0"/>
              </a:spcBef>
              <a:buFontTx/>
              <a:buNone/>
              <a:defRPr sz="1800" b="1">
                <a:solidFill>
                  <a:schemeClr val="bg2"/>
                </a:solidFill>
              </a:defRPr>
            </a:lvl1pPr>
            <a:lvl2pPr marL="0" indent="0" algn="ctr">
              <a:lnSpc>
                <a:spcPct val="100000"/>
              </a:lnSpc>
              <a:spcBef>
                <a:spcPts val="0"/>
              </a:spcBef>
              <a:buFontTx/>
              <a:buNone/>
              <a:defRPr sz="1800" b="1">
                <a:solidFill>
                  <a:schemeClr val="bg2"/>
                </a:solidFill>
              </a:defRPr>
            </a:lvl2pPr>
            <a:lvl3pPr marL="0" indent="0" algn="ctr">
              <a:lnSpc>
                <a:spcPct val="100000"/>
              </a:lnSpc>
              <a:spcBef>
                <a:spcPts val="0"/>
              </a:spcBef>
              <a:buFontTx/>
              <a:buNone/>
              <a:defRPr sz="1800" b="1">
                <a:solidFill>
                  <a:schemeClr val="bg2"/>
                </a:solidFill>
              </a:defRPr>
            </a:lvl3pPr>
            <a:lvl4pPr marL="0" indent="0" algn="ctr">
              <a:lnSpc>
                <a:spcPct val="100000"/>
              </a:lnSpc>
              <a:spcBef>
                <a:spcPts val="0"/>
              </a:spcBef>
              <a:buFontTx/>
              <a:buNone/>
              <a:defRPr sz="1800" b="1">
                <a:solidFill>
                  <a:schemeClr val="bg2"/>
                </a:solidFill>
              </a:defRPr>
            </a:lvl4pPr>
            <a:lvl5pPr marL="0" indent="0" algn="ctr">
              <a:lnSpc>
                <a:spcPct val="100000"/>
              </a:lnSpc>
              <a:spcBef>
                <a:spcPts val="0"/>
              </a:spcBef>
              <a:buFontTx/>
              <a:buNone/>
              <a:defRPr sz="1800" b="1">
                <a:solidFill>
                  <a:schemeClr val="bg2"/>
                </a:solidFill>
              </a:defRPr>
            </a:lvl5pPr>
            <a:lvl6pPr marL="0" indent="0" algn="ctr">
              <a:lnSpc>
                <a:spcPct val="100000"/>
              </a:lnSpc>
              <a:spcBef>
                <a:spcPts val="0"/>
              </a:spcBef>
              <a:buFontTx/>
              <a:buNone/>
              <a:defRPr sz="1800" b="1">
                <a:solidFill>
                  <a:schemeClr val="bg2"/>
                </a:solidFill>
              </a:defRPr>
            </a:lvl6pPr>
            <a:lvl7pPr marL="0" indent="0" algn="ctr">
              <a:lnSpc>
                <a:spcPct val="100000"/>
              </a:lnSpc>
              <a:spcBef>
                <a:spcPts val="0"/>
              </a:spcBef>
              <a:buFontTx/>
              <a:buNone/>
              <a:defRPr sz="1800" b="1">
                <a:solidFill>
                  <a:schemeClr val="bg2"/>
                </a:solidFill>
              </a:defRPr>
            </a:lvl7pPr>
            <a:lvl8pPr marL="0" indent="0" algn="ctr">
              <a:lnSpc>
                <a:spcPct val="100000"/>
              </a:lnSpc>
              <a:spcBef>
                <a:spcPts val="0"/>
              </a:spcBef>
              <a:buFontTx/>
              <a:buNone/>
              <a:defRPr sz="1800" b="1">
                <a:solidFill>
                  <a:schemeClr val="bg2"/>
                </a:solidFill>
              </a:defRPr>
            </a:lvl8pPr>
            <a:lvl9pPr marL="0" indent="0" algn="ctr">
              <a:lnSpc>
                <a:spcPct val="100000"/>
              </a:lnSpc>
              <a:spcBef>
                <a:spcPts val="0"/>
              </a:spcBef>
              <a:buFontTx/>
              <a:buNone/>
              <a:defRPr sz="1800" b="1">
                <a:solidFill>
                  <a:schemeClr val="bg2"/>
                </a:solidFill>
              </a:defRPr>
            </a:lvl9pPr>
          </a:lstStyle>
          <a:p>
            <a:pPr lvl="0"/>
            <a:r>
              <a:rPr lang="en-US"/>
              <a:t>[Box title]</a:t>
            </a:r>
          </a:p>
        </p:txBody>
      </p:sp>
      <p:sp>
        <p:nvSpPr>
          <p:cNvPr id="3" name="Content Placeholder 3">
            <a:extLst>
              <a:ext uri="{FF2B5EF4-FFF2-40B4-BE49-F238E27FC236}">
                <a16:creationId xmlns:a16="http://schemas.microsoft.com/office/drawing/2014/main" id="{689464BA-E7AA-42BB-8E06-E96A232D312C}"/>
              </a:ext>
            </a:extLst>
          </p:cNvPr>
          <p:cNvSpPr>
            <a:spLocks noGrp="1"/>
          </p:cNvSpPr>
          <p:nvPr>
            <p:ph sz="half" idx="1"/>
          </p:nvPr>
        </p:nvSpPr>
        <p:spPr>
          <a:xfrm>
            <a:off x="639064" y="1968500"/>
            <a:ext cx="3090672" cy="3886200"/>
          </a:xfrm>
        </p:spPr>
        <p:txBody>
          <a:bodyPr>
            <a:normAutofit/>
          </a:bodyPr>
          <a:lstStyle>
            <a:lvl1pPr>
              <a:spcBef>
                <a:spcPts val="800"/>
              </a:spcBef>
              <a:defRPr sz="1800"/>
            </a:lvl1pPr>
            <a:lvl2pPr>
              <a:spcBef>
                <a:spcPts val="600"/>
              </a:spcBef>
              <a:defRPr sz="1800"/>
            </a:lvl2pPr>
            <a:lvl3pPr>
              <a:spcBef>
                <a:spcPts val="600"/>
              </a:spcBef>
              <a:defRPr sz="1800"/>
            </a:lvl3pPr>
            <a:lvl4pPr>
              <a:spcBef>
                <a:spcPts val="600"/>
              </a:spcBef>
              <a:defRPr sz="1800"/>
            </a:lvl4pPr>
            <a:lvl5pPr>
              <a:spcBef>
                <a:spcPts val="600"/>
              </a:spcBef>
              <a:defRPr sz="1800"/>
            </a:lvl5pPr>
            <a:lvl6pPr>
              <a:spcBef>
                <a:spcPts val="600"/>
              </a:spcBef>
              <a:defRPr sz="1800"/>
            </a:lvl6pPr>
            <a:lvl7pPr>
              <a:spcBef>
                <a:spcPts val="600"/>
              </a:spcBef>
              <a:defRPr sz="1800"/>
            </a:lvl7pPr>
            <a:lvl8pPr>
              <a:spcBef>
                <a:spcPts val="600"/>
              </a:spcBef>
              <a:defRPr sz="1800"/>
            </a:lvl8pPr>
            <a:lvl9pPr>
              <a:spcBef>
                <a:spcPts val="6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Box">
            <a:extLst>
              <a:ext uri="{FF2B5EF4-FFF2-40B4-BE49-F238E27FC236}">
                <a16:creationId xmlns:a16="http://schemas.microsoft.com/office/drawing/2014/main" id="{438ABBB7-A34F-6343-A762-8142C2305FD2}"/>
              </a:ext>
              <a:ext uri="{C183D7F6-B498-43B3-948B-1728B52AA6E4}">
                <adec:decorative xmlns:adec="http://schemas.microsoft.com/office/drawing/2017/decorative" val="1"/>
              </a:ext>
            </a:extLst>
          </p:cNvPr>
          <p:cNvSpPr/>
          <p:nvPr userDrawn="1"/>
        </p:nvSpPr>
        <p:spPr bwMode="black">
          <a:xfrm>
            <a:off x="4367658" y="1553234"/>
            <a:ext cx="3454400" cy="4482441"/>
          </a:xfrm>
          <a:prstGeom prst="rect">
            <a:avLst/>
          </a:prstGeom>
          <a:noFill/>
          <a:ln w="9525">
            <a:solidFill>
              <a:srgbClr val="1891F6"/>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1600"/>
          </a:p>
        </p:txBody>
      </p:sp>
      <p:sp>
        <p:nvSpPr>
          <p:cNvPr id="10" name="Text Placeholder 4">
            <a:extLst>
              <a:ext uri="{FF2B5EF4-FFF2-40B4-BE49-F238E27FC236}">
                <a16:creationId xmlns:a16="http://schemas.microsoft.com/office/drawing/2014/main" id="{2A7A3914-9F1A-BA4F-9F9B-FC8106BBC992}"/>
              </a:ext>
            </a:extLst>
          </p:cNvPr>
          <p:cNvSpPr>
            <a:spLocks noGrp="1"/>
          </p:cNvSpPr>
          <p:nvPr>
            <p:ph type="body" sz="quarter" idx="15" hasCustomPrompt="1"/>
          </p:nvPr>
        </p:nvSpPr>
        <p:spPr bwMode="gray">
          <a:xfrm>
            <a:off x="4732402" y="1277927"/>
            <a:ext cx="2724912" cy="548640"/>
          </a:xfrm>
          <a:solidFill>
            <a:schemeClr val="bg1"/>
          </a:solidFill>
        </p:spPr>
        <p:txBody>
          <a:bodyPr wrap="square" lIns="91440" tIns="0" rIns="91440" bIns="0" anchor="ctr" anchorCtr="0">
            <a:noAutofit/>
          </a:bodyPr>
          <a:lstStyle>
            <a:lvl1pPr marL="0" indent="0" algn="ctr">
              <a:lnSpc>
                <a:spcPct val="100000"/>
              </a:lnSpc>
              <a:spcBef>
                <a:spcPts val="0"/>
              </a:spcBef>
              <a:buFontTx/>
              <a:buNone/>
              <a:defRPr sz="1800" b="1">
                <a:solidFill>
                  <a:schemeClr val="bg2"/>
                </a:solidFill>
              </a:defRPr>
            </a:lvl1pPr>
            <a:lvl2pPr marL="0" indent="0" algn="ctr">
              <a:lnSpc>
                <a:spcPct val="100000"/>
              </a:lnSpc>
              <a:spcBef>
                <a:spcPts val="0"/>
              </a:spcBef>
              <a:buFontTx/>
              <a:buNone/>
              <a:defRPr sz="1800" b="1">
                <a:solidFill>
                  <a:schemeClr val="bg2"/>
                </a:solidFill>
              </a:defRPr>
            </a:lvl2pPr>
            <a:lvl3pPr marL="0" indent="0" algn="ctr">
              <a:lnSpc>
                <a:spcPct val="100000"/>
              </a:lnSpc>
              <a:spcBef>
                <a:spcPts val="0"/>
              </a:spcBef>
              <a:buFontTx/>
              <a:buNone/>
              <a:defRPr sz="1800" b="1">
                <a:solidFill>
                  <a:schemeClr val="bg2"/>
                </a:solidFill>
              </a:defRPr>
            </a:lvl3pPr>
            <a:lvl4pPr marL="0" indent="0" algn="ctr">
              <a:lnSpc>
                <a:spcPct val="100000"/>
              </a:lnSpc>
              <a:spcBef>
                <a:spcPts val="0"/>
              </a:spcBef>
              <a:buFontTx/>
              <a:buNone/>
              <a:defRPr sz="1800" b="1">
                <a:solidFill>
                  <a:schemeClr val="bg2"/>
                </a:solidFill>
              </a:defRPr>
            </a:lvl4pPr>
            <a:lvl5pPr marL="0" indent="0" algn="ctr">
              <a:lnSpc>
                <a:spcPct val="100000"/>
              </a:lnSpc>
              <a:spcBef>
                <a:spcPts val="0"/>
              </a:spcBef>
              <a:buFontTx/>
              <a:buNone/>
              <a:defRPr sz="1800" b="1">
                <a:solidFill>
                  <a:schemeClr val="bg2"/>
                </a:solidFill>
              </a:defRPr>
            </a:lvl5pPr>
            <a:lvl6pPr marL="0" indent="0" algn="ctr">
              <a:lnSpc>
                <a:spcPct val="100000"/>
              </a:lnSpc>
              <a:spcBef>
                <a:spcPts val="0"/>
              </a:spcBef>
              <a:buFontTx/>
              <a:buNone/>
              <a:defRPr sz="1800" b="1">
                <a:solidFill>
                  <a:schemeClr val="bg2"/>
                </a:solidFill>
              </a:defRPr>
            </a:lvl6pPr>
            <a:lvl7pPr marL="0" indent="0" algn="ctr">
              <a:lnSpc>
                <a:spcPct val="100000"/>
              </a:lnSpc>
              <a:spcBef>
                <a:spcPts val="0"/>
              </a:spcBef>
              <a:buFontTx/>
              <a:buNone/>
              <a:defRPr sz="1800" b="1">
                <a:solidFill>
                  <a:schemeClr val="bg2"/>
                </a:solidFill>
              </a:defRPr>
            </a:lvl7pPr>
            <a:lvl8pPr marL="0" indent="0" algn="ctr">
              <a:lnSpc>
                <a:spcPct val="100000"/>
              </a:lnSpc>
              <a:spcBef>
                <a:spcPts val="0"/>
              </a:spcBef>
              <a:buFontTx/>
              <a:buNone/>
              <a:defRPr sz="1800" b="1">
                <a:solidFill>
                  <a:schemeClr val="bg2"/>
                </a:solidFill>
              </a:defRPr>
            </a:lvl8pPr>
            <a:lvl9pPr marL="0" indent="0" algn="ctr">
              <a:lnSpc>
                <a:spcPct val="100000"/>
              </a:lnSpc>
              <a:spcBef>
                <a:spcPts val="0"/>
              </a:spcBef>
              <a:buFontTx/>
              <a:buNone/>
              <a:defRPr sz="1800" b="1">
                <a:solidFill>
                  <a:schemeClr val="bg2"/>
                </a:solidFill>
              </a:defRPr>
            </a:lvl9pPr>
          </a:lstStyle>
          <a:p>
            <a:pPr lvl="0"/>
            <a:r>
              <a:rPr lang="en-US"/>
              <a:t>[Box title]</a:t>
            </a:r>
          </a:p>
        </p:txBody>
      </p:sp>
      <p:sp>
        <p:nvSpPr>
          <p:cNvPr id="4" name="Content Placeholder 5">
            <a:extLst>
              <a:ext uri="{FF2B5EF4-FFF2-40B4-BE49-F238E27FC236}">
                <a16:creationId xmlns:a16="http://schemas.microsoft.com/office/drawing/2014/main" id="{BFD7040F-0655-4A08-B6A9-04095969AD25}"/>
              </a:ext>
            </a:extLst>
          </p:cNvPr>
          <p:cNvSpPr>
            <a:spLocks noGrp="1"/>
          </p:cNvSpPr>
          <p:nvPr>
            <p:ph sz="half" idx="2"/>
          </p:nvPr>
        </p:nvSpPr>
        <p:spPr>
          <a:xfrm>
            <a:off x="4549522" y="1968500"/>
            <a:ext cx="3090672" cy="3886200"/>
          </a:xfrm>
        </p:spPr>
        <p:txBody>
          <a:bodyPr>
            <a:normAutofit/>
          </a:bodyPr>
          <a:lstStyle>
            <a:lvl1pPr>
              <a:spcBef>
                <a:spcPts val="800"/>
              </a:spcBef>
              <a:defRPr sz="1800"/>
            </a:lvl1pPr>
            <a:lvl2pPr>
              <a:spcBef>
                <a:spcPts val="600"/>
              </a:spcBef>
              <a:defRPr sz="1800"/>
            </a:lvl2pPr>
            <a:lvl3pPr>
              <a:spcBef>
                <a:spcPts val="600"/>
              </a:spcBef>
              <a:defRPr sz="1800"/>
            </a:lvl3pPr>
            <a:lvl4pPr>
              <a:spcBef>
                <a:spcPts val="600"/>
              </a:spcBef>
              <a:defRPr sz="1800"/>
            </a:lvl4pPr>
            <a:lvl5pPr>
              <a:spcBef>
                <a:spcPts val="600"/>
              </a:spcBef>
              <a:defRPr sz="1800"/>
            </a:lvl5pPr>
            <a:lvl6pPr>
              <a:spcBef>
                <a:spcPts val="600"/>
              </a:spcBef>
              <a:defRPr sz="1800"/>
            </a:lvl6pPr>
            <a:lvl7pPr>
              <a:spcBef>
                <a:spcPts val="600"/>
              </a:spcBef>
              <a:defRPr sz="1800"/>
            </a:lvl7pPr>
            <a:lvl8pPr>
              <a:spcBef>
                <a:spcPts val="600"/>
              </a:spcBef>
              <a:defRPr sz="1800"/>
            </a:lvl8pPr>
            <a:lvl9pPr>
              <a:spcBef>
                <a:spcPts val="6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Box">
            <a:extLst>
              <a:ext uri="{FF2B5EF4-FFF2-40B4-BE49-F238E27FC236}">
                <a16:creationId xmlns:a16="http://schemas.microsoft.com/office/drawing/2014/main" id="{FBB4463B-6AD5-BC49-920E-A3C27459A9E3}"/>
              </a:ext>
              <a:ext uri="{C183D7F6-B498-43B3-948B-1728B52AA6E4}">
                <adec:decorative xmlns:adec="http://schemas.microsoft.com/office/drawing/2017/decorative" val="1"/>
              </a:ext>
            </a:extLst>
          </p:cNvPr>
          <p:cNvSpPr/>
          <p:nvPr userDrawn="1"/>
        </p:nvSpPr>
        <p:spPr bwMode="black">
          <a:xfrm>
            <a:off x="8279255" y="1553234"/>
            <a:ext cx="3454400" cy="4482441"/>
          </a:xfrm>
          <a:prstGeom prst="rect">
            <a:avLst/>
          </a:prstGeom>
          <a:noFill/>
          <a:ln>
            <a:solidFill>
              <a:srgbClr val="1891F6"/>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1600"/>
          </a:p>
        </p:txBody>
      </p:sp>
      <p:sp>
        <p:nvSpPr>
          <p:cNvPr id="12" name="Text Placeholder 6">
            <a:extLst>
              <a:ext uri="{FF2B5EF4-FFF2-40B4-BE49-F238E27FC236}">
                <a16:creationId xmlns:a16="http://schemas.microsoft.com/office/drawing/2014/main" id="{C7A106C5-89CB-3F45-8981-32FDEA8A28CF}"/>
              </a:ext>
            </a:extLst>
          </p:cNvPr>
          <p:cNvSpPr>
            <a:spLocks noGrp="1"/>
          </p:cNvSpPr>
          <p:nvPr>
            <p:ph type="body" sz="quarter" idx="16" hasCustomPrompt="1"/>
          </p:nvPr>
        </p:nvSpPr>
        <p:spPr bwMode="gray">
          <a:xfrm>
            <a:off x="8643999" y="1277927"/>
            <a:ext cx="2724912" cy="548640"/>
          </a:xfrm>
          <a:solidFill>
            <a:schemeClr val="bg1"/>
          </a:solidFill>
        </p:spPr>
        <p:txBody>
          <a:bodyPr wrap="square" lIns="91440" tIns="0" rIns="91440" bIns="0" anchor="ctr" anchorCtr="0">
            <a:noAutofit/>
          </a:bodyPr>
          <a:lstStyle>
            <a:lvl1pPr marL="0" indent="0" algn="ctr">
              <a:lnSpc>
                <a:spcPct val="100000"/>
              </a:lnSpc>
              <a:spcBef>
                <a:spcPts val="0"/>
              </a:spcBef>
              <a:buFontTx/>
              <a:buNone/>
              <a:defRPr sz="1800" b="1">
                <a:solidFill>
                  <a:schemeClr val="bg2"/>
                </a:solidFill>
              </a:defRPr>
            </a:lvl1pPr>
            <a:lvl2pPr marL="0" indent="0" algn="ctr">
              <a:lnSpc>
                <a:spcPct val="100000"/>
              </a:lnSpc>
              <a:spcBef>
                <a:spcPts val="0"/>
              </a:spcBef>
              <a:buFontTx/>
              <a:buNone/>
              <a:defRPr sz="1800" b="1">
                <a:solidFill>
                  <a:schemeClr val="bg2"/>
                </a:solidFill>
              </a:defRPr>
            </a:lvl2pPr>
            <a:lvl3pPr marL="0" indent="0" algn="ctr">
              <a:lnSpc>
                <a:spcPct val="100000"/>
              </a:lnSpc>
              <a:spcBef>
                <a:spcPts val="0"/>
              </a:spcBef>
              <a:buFontTx/>
              <a:buNone/>
              <a:defRPr sz="1800" b="1">
                <a:solidFill>
                  <a:schemeClr val="bg2"/>
                </a:solidFill>
              </a:defRPr>
            </a:lvl3pPr>
            <a:lvl4pPr marL="0" indent="0" algn="ctr">
              <a:lnSpc>
                <a:spcPct val="100000"/>
              </a:lnSpc>
              <a:spcBef>
                <a:spcPts val="0"/>
              </a:spcBef>
              <a:buFontTx/>
              <a:buNone/>
              <a:defRPr sz="1800" b="1">
                <a:solidFill>
                  <a:schemeClr val="bg2"/>
                </a:solidFill>
              </a:defRPr>
            </a:lvl4pPr>
            <a:lvl5pPr marL="0" indent="0" algn="ctr">
              <a:lnSpc>
                <a:spcPct val="100000"/>
              </a:lnSpc>
              <a:spcBef>
                <a:spcPts val="0"/>
              </a:spcBef>
              <a:buFontTx/>
              <a:buNone/>
              <a:defRPr sz="1800" b="1">
                <a:solidFill>
                  <a:schemeClr val="bg2"/>
                </a:solidFill>
              </a:defRPr>
            </a:lvl5pPr>
            <a:lvl6pPr marL="0" indent="0" algn="ctr">
              <a:lnSpc>
                <a:spcPct val="100000"/>
              </a:lnSpc>
              <a:spcBef>
                <a:spcPts val="0"/>
              </a:spcBef>
              <a:buFontTx/>
              <a:buNone/>
              <a:defRPr sz="1800" b="1">
                <a:solidFill>
                  <a:schemeClr val="bg2"/>
                </a:solidFill>
              </a:defRPr>
            </a:lvl6pPr>
            <a:lvl7pPr marL="0" indent="0" algn="ctr">
              <a:lnSpc>
                <a:spcPct val="100000"/>
              </a:lnSpc>
              <a:spcBef>
                <a:spcPts val="0"/>
              </a:spcBef>
              <a:buFontTx/>
              <a:buNone/>
              <a:defRPr sz="1800" b="1">
                <a:solidFill>
                  <a:schemeClr val="bg2"/>
                </a:solidFill>
              </a:defRPr>
            </a:lvl7pPr>
            <a:lvl8pPr marL="0" indent="0" algn="ctr">
              <a:lnSpc>
                <a:spcPct val="100000"/>
              </a:lnSpc>
              <a:spcBef>
                <a:spcPts val="0"/>
              </a:spcBef>
              <a:buFontTx/>
              <a:buNone/>
              <a:defRPr sz="1800" b="1">
                <a:solidFill>
                  <a:schemeClr val="bg2"/>
                </a:solidFill>
              </a:defRPr>
            </a:lvl8pPr>
            <a:lvl9pPr marL="0" indent="0" algn="ctr">
              <a:lnSpc>
                <a:spcPct val="100000"/>
              </a:lnSpc>
              <a:spcBef>
                <a:spcPts val="0"/>
              </a:spcBef>
              <a:buFontTx/>
              <a:buNone/>
              <a:defRPr sz="1800" b="1">
                <a:solidFill>
                  <a:schemeClr val="bg2"/>
                </a:solidFill>
              </a:defRPr>
            </a:lvl9pPr>
          </a:lstStyle>
          <a:p>
            <a:pPr lvl="0"/>
            <a:r>
              <a:rPr lang="en-US"/>
              <a:t>[Box title]</a:t>
            </a:r>
          </a:p>
        </p:txBody>
      </p:sp>
      <p:sp>
        <p:nvSpPr>
          <p:cNvPr id="13" name="Content Placeholder 7">
            <a:extLst>
              <a:ext uri="{FF2B5EF4-FFF2-40B4-BE49-F238E27FC236}">
                <a16:creationId xmlns:a16="http://schemas.microsoft.com/office/drawing/2014/main" id="{CA32CF3B-A3A7-1744-A7F6-4C25954F2090}"/>
              </a:ext>
            </a:extLst>
          </p:cNvPr>
          <p:cNvSpPr>
            <a:spLocks noGrp="1"/>
          </p:cNvSpPr>
          <p:nvPr>
            <p:ph sz="half" idx="13"/>
          </p:nvPr>
        </p:nvSpPr>
        <p:spPr>
          <a:xfrm>
            <a:off x="8461119" y="1968500"/>
            <a:ext cx="3090672" cy="3886200"/>
          </a:xfrm>
        </p:spPr>
        <p:txBody>
          <a:bodyPr>
            <a:normAutofit/>
          </a:bodyPr>
          <a:lstStyle>
            <a:lvl1pPr>
              <a:spcBef>
                <a:spcPts val="800"/>
              </a:spcBef>
              <a:defRPr sz="1800"/>
            </a:lvl1pPr>
            <a:lvl2pPr>
              <a:spcBef>
                <a:spcPts val="600"/>
              </a:spcBef>
              <a:defRPr sz="1800"/>
            </a:lvl2pPr>
            <a:lvl3pPr>
              <a:spcBef>
                <a:spcPts val="600"/>
              </a:spcBef>
              <a:defRPr sz="1800"/>
            </a:lvl3pPr>
            <a:lvl4pPr>
              <a:spcBef>
                <a:spcPts val="600"/>
              </a:spcBef>
              <a:defRPr sz="1800"/>
            </a:lvl4pPr>
            <a:lvl5pPr>
              <a:spcBef>
                <a:spcPts val="600"/>
              </a:spcBef>
              <a:defRPr sz="1800"/>
            </a:lvl5pPr>
            <a:lvl6pPr>
              <a:spcBef>
                <a:spcPts val="600"/>
              </a:spcBef>
              <a:defRPr sz="1800"/>
            </a:lvl6pPr>
            <a:lvl7pPr>
              <a:spcBef>
                <a:spcPts val="600"/>
              </a:spcBef>
              <a:defRPr sz="1800"/>
            </a:lvl7pPr>
            <a:lvl8pPr>
              <a:spcBef>
                <a:spcPts val="600"/>
              </a:spcBef>
              <a:defRPr sz="1800"/>
            </a:lvl8pPr>
            <a:lvl9pPr>
              <a:spcBef>
                <a:spcPts val="6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C2C420F0-489E-477B-BCC1-0A3590BEAC2D}"/>
              </a:ext>
            </a:extLst>
          </p:cNvPr>
          <p:cNvSpPr>
            <a:spLocks noGrp="1"/>
          </p:cNvSpPr>
          <p:nvPr>
            <p:ph type="sldNum" sz="quarter" idx="12"/>
          </p:nvPr>
        </p:nvSpPr>
        <p:spPr/>
        <p:txBody>
          <a:bodyPr/>
          <a:lstStyle/>
          <a:p>
            <a:fld id="{54C43044-12A5-4144-ACF2-73440A089539}" type="slidenum">
              <a:rPr lang="en-US" smtClean="0"/>
              <a:t>‹#›</a:t>
            </a:fld>
            <a:endParaRPr lang="en-US"/>
          </a:p>
        </p:txBody>
      </p:sp>
      <p:sp>
        <p:nvSpPr>
          <p:cNvPr id="2" name="Footer Placeholder 1">
            <a:extLst>
              <a:ext uri="{FF2B5EF4-FFF2-40B4-BE49-F238E27FC236}">
                <a16:creationId xmlns:a16="http://schemas.microsoft.com/office/drawing/2014/main" id="{A538A4E8-16DA-4F7D-8DCF-BCE83B2513B1}"/>
              </a:ext>
            </a:extLst>
          </p:cNvPr>
          <p:cNvSpPr>
            <a:spLocks noGrp="1"/>
          </p:cNvSpPr>
          <p:nvPr>
            <p:ph type="ftr" sz="quarter" idx="17"/>
          </p:nvPr>
        </p:nvSpPr>
        <p:spPr/>
        <p:txBody>
          <a:bodyPr/>
          <a:lstStyle/>
          <a:p>
            <a:r>
              <a:rPr lang="en-US">
                <a:solidFill>
                  <a:schemeClr val="tx1"/>
                </a:solidFill>
              </a:rPr>
              <a:t>Proprietary and Confidential</a:t>
            </a:r>
          </a:p>
        </p:txBody>
      </p:sp>
    </p:spTree>
    <p:extLst>
      <p:ext uri="{BB962C8B-B14F-4D97-AF65-F5344CB8AC3E}">
        <p14:creationId xmlns:p14="http://schemas.microsoft.com/office/powerpoint/2010/main" val="325306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64">
          <p15:clr>
            <a:srgbClr val="FBAE40"/>
          </p15:clr>
        </p15:guide>
        <p15:guide id="2" pos="4928">
          <p15:clr>
            <a:srgbClr val="FBAE40"/>
          </p15:clr>
        </p15:guide>
        <p15:guide id="3" pos="2750">
          <p15:clr>
            <a:srgbClr val="FBAE40"/>
          </p15:clr>
        </p15:guide>
        <p15:guide id="4" pos="5214">
          <p15:clr>
            <a:srgbClr val="FBAE40"/>
          </p15:clr>
        </p15:guide>
        <p15:guide id="5" pos="2350" userDrawn="1">
          <p15:clr>
            <a:srgbClr val="FBAE40"/>
          </p15:clr>
        </p15:guide>
        <p15:guide id="6" pos="402" userDrawn="1">
          <p15:clr>
            <a:srgbClr val="FBAE40"/>
          </p15:clr>
        </p15:guide>
        <p15:guide id="7" pos="2864" userDrawn="1">
          <p15:clr>
            <a:srgbClr val="FBAE40"/>
          </p15:clr>
        </p15:guide>
        <p15:guide id="8" pos="4814" userDrawn="1">
          <p15:clr>
            <a:srgbClr val="FBAE40"/>
          </p15:clr>
        </p15:guide>
        <p15:guide id="9" pos="5328" userDrawn="1">
          <p15:clr>
            <a:srgbClr val="FBAE40"/>
          </p15:clr>
        </p15:guide>
        <p15:guide id="10" pos="7278" userDrawn="1">
          <p15:clr>
            <a:srgbClr val="FBAE40"/>
          </p15:clr>
        </p15:guide>
        <p15:guide id="11" orient="horz" pos="1240" userDrawn="1">
          <p15:clr>
            <a:srgbClr val="FBAE40"/>
          </p15:clr>
        </p15:guide>
        <p15:guide id="12" orient="horz" pos="368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alf Photo">
    <p:spTree>
      <p:nvGrpSpPr>
        <p:cNvPr id="1" name=""/>
        <p:cNvGrpSpPr/>
        <p:nvPr/>
      </p:nvGrpSpPr>
      <p:grpSpPr>
        <a:xfrm>
          <a:off x="0" y="0"/>
          <a:ext cx="0" cy="0"/>
          <a:chOff x="0" y="0"/>
          <a:chExt cx="0" cy="0"/>
        </a:xfrm>
      </p:grpSpPr>
      <p:cxnSp>
        <p:nvCxnSpPr>
          <p:cNvPr id="9" name="Line">
            <a:extLst>
              <a:ext uri="{FF2B5EF4-FFF2-40B4-BE49-F238E27FC236}">
                <a16:creationId xmlns:a16="http://schemas.microsoft.com/office/drawing/2014/main" id="{3EB3E14E-C583-F144-BB7E-2E89839EF679}"/>
              </a:ext>
              <a:ext uri="{C183D7F6-B498-43B3-948B-1728B52AA6E4}">
                <adec:decorative xmlns:adec="http://schemas.microsoft.com/office/drawing/2017/decorative" val="1"/>
              </a:ext>
            </a:extLst>
          </p:cNvPr>
          <p:cNvCxnSpPr>
            <a:cxnSpLocks/>
          </p:cNvCxnSpPr>
          <p:nvPr userDrawn="1"/>
        </p:nvCxnSpPr>
        <p:spPr>
          <a:xfrm>
            <a:off x="457200" y="1051560"/>
            <a:ext cx="5410200" cy="0"/>
          </a:xfrm>
          <a:prstGeom prst="line">
            <a:avLst/>
          </a:prstGeom>
          <a:noFill/>
          <a:ln w="76200" cap="flat" cmpd="sng" algn="ctr">
            <a:solidFill>
              <a:srgbClr val="152C73"/>
            </a:solidFill>
            <a:prstDash val="solid"/>
          </a:ln>
          <a:effectLst/>
        </p:spPr>
      </p:cxnSp>
      <p:sp>
        <p:nvSpPr>
          <p:cNvPr id="2" name="Title 1">
            <a:extLst>
              <a:ext uri="{FF2B5EF4-FFF2-40B4-BE49-F238E27FC236}">
                <a16:creationId xmlns:a16="http://schemas.microsoft.com/office/drawing/2014/main" id="{EBDD09E3-04EB-4221-AF6F-4D85F55C1A4F}"/>
              </a:ext>
            </a:extLst>
          </p:cNvPr>
          <p:cNvSpPr>
            <a:spLocks noGrp="1"/>
          </p:cNvSpPr>
          <p:nvPr>
            <p:ph type="title" hasCustomPrompt="1"/>
          </p:nvPr>
        </p:nvSpPr>
        <p:spPr>
          <a:xfrm>
            <a:off x="457200" y="457200"/>
            <a:ext cx="5410200" cy="548640"/>
          </a:xfrm>
        </p:spPr>
        <p:txBody>
          <a:bodyPr/>
          <a:lstStyle>
            <a:lvl1pPr>
              <a:defRPr/>
            </a:lvl1pPr>
          </a:lstStyle>
          <a:p>
            <a:r>
              <a:rPr lang="en-US"/>
              <a:t>[Title: Arial, sentence case, 40pt]</a:t>
            </a:r>
          </a:p>
        </p:txBody>
      </p:sp>
      <p:sp>
        <p:nvSpPr>
          <p:cNvPr id="3" name="Content Placeholder 2">
            <a:extLst>
              <a:ext uri="{FF2B5EF4-FFF2-40B4-BE49-F238E27FC236}">
                <a16:creationId xmlns:a16="http://schemas.microsoft.com/office/drawing/2014/main" id="{689464BA-E7AA-42BB-8E06-E96A232D312C}"/>
              </a:ext>
            </a:extLst>
          </p:cNvPr>
          <p:cNvSpPr>
            <a:spLocks noGrp="1"/>
          </p:cNvSpPr>
          <p:nvPr>
            <p:ph sz="half" idx="1"/>
          </p:nvPr>
        </p:nvSpPr>
        <p:spPr>
          <a:xfrm>
            <a:off x="457199" y="1280160"/>
            <a:ext cx="5410201" cy="475488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Picture Placeholder 3">
            <a:extLst>
              <a:ext uri="{FF2B5EF4-FFF2-40B4-BE49-F238E27FC236}">
                <a16:creationId xmlns:a16="http://schemas.microsoft.com/office/drawing/2014/main" id="{52C32AB1-543C-2C49-8704-4B65AF682307}"/>
              </a:ext>
            </a:extLst>
          </p:cNvPr>
          <p:cNvSpPr>
            <a:spLocks noGrp="1"/>
          </p:cNvSpPr>
          <p:nvPr>
            <p:ph type="pic" sz="quarter" idx="13" hasCustomPrompt="1"/>
          </p:nvPr>
        </p:nvSpPr>
        <p:spPr>
          <a:xfrm>
            <a:off x="6096000" y="0"/>
            <a:ext cx="6096000" cy="6857999"/>
          </a:xfrm>
          <a:solidFill>
            <a:srgbClr val="BAC0D0"/>
          </a:solidFill>
        </p:spPr>
        <p:txBody>
          <a:bodyPr anchor="ctr" anchorCtr="0">
            <a:normAutofit/>
          </a:bodyPr>
          <a:lstStyle>
            <a:lvl1pPr marL="0" indent="0" algn="ctr">
              <a:spcBef>
                <a:spcPts val="0"/>
              </a:spcBef>
              <a:buNone/>
              <a:defRPr sz="2400">
                <a:solidFill>
                  <a:schemeClr val="tx1"/>
                </a:solidFill>
              </a:defRPr>
            </a:lvl1pPr>
          </a:lstStyle>
          <a:p>
            <a:r>
              <a:rPr lang="en-US"/>
              <a:t>CLICK ICON TO INSERT PHOTO</a:t>
            </a:r>
          </a:p>
        </p:txBody>
      </p:sp>
      <p:sp>
        <p:nvSpPr>
          <p:cNvPr id="7" name="Slide Number Placeholder 4">
            <a:extLst>
              <a:ext uri="{FF2B5EF4-FFF2-40B4-BE49-F238E27FC236}">
                <a16:creationId xmlns:a16="http://schemas.microsoft.com/office/drawing/2014/main" id="{C2C420F0-489E-477B-BCC1-0A3590BEAC2D}"/>
              </a:ext>
            </a:extLst>
          </p:cNvPr>
          <p:cNvSpPr>
            <a:spLocks noGrp="1"/>
          </p:cNvSpPr>
          <p:nvPr>
            <p:ph type="sldNum" sz="quarter" idx="12"/>
          </p:nvPr>
        </p:nvSpPr>
        <p:spPr bwMode="gray"/>
        <p:txBody>
          <a:bodyPr/>
          <a:lstStyle>
            <a:lvl1pPr>
              <a:defRPr>
                <a:solidFill>
                  <a:schemeClr val="bg1"/>
                </a:solidFill>
              </a:defRPr>
            </a:lvl1pPr>
          </a:lstStyle>
          <a:p>
            <a:fld id="{54C43044-12A5-4144-ACF2-73440A089539}" type="slidenum">
              <a:rPr lang="en-US" smtClean="0"/>
              <a:pPr/>
              <a:t>‹#›</a:t>
            </a:fld>
            <a:endParaRPr lang="en-US"/>
          </a:p>
        </p:txBody>
      </p:sp>
      <p:pic>
        <p:nvPicPr>
          <p:cNvPr id="10" name="Carrier" descr="Carrier">
            <a:extLst>
              <a:ext uri="{FF2B5EF4-FFF2-40B4-BE49-F238E27FC236}">
                <a16:creationId xmlns:a16="http://schemas.microsoft.com/office/drawing/2014/main" id="{9CDA7C29-8C9B-4945-A297-F58F42EF9EC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55307" y="6355080"/>
            <a:ext cx="935431" cy="502920"/>
          </a:xfrm>
          <a:prstGeom prst="rect">
            <a:avLst/>
          </a:prstGeom>
        </p:spPr>
      </p:pic>
      <p:sp>
        <p:nvSpPr>
          <p:cNvPr id="4" name="Footer Placeholder 3">
            <a:extLst>
              <a:ext uri="{FF2B5EF4-FFF2-40B4-BE49-F238E27FC236}">
                <a16:creationId xmlns:a16="http://schemas.microsoft.com/office/drawing/2014/main" id="{2ABB9714-61F4-47E6-92F3-AB5DF3517096}"/>
              </a:ext>
            </a:extLst>
          </p:cNvPr>
          <p:cNvSpPr>
            <a:spLocks noGrp="1"/>
          </p:cNvSpPr>
          <p:nvPr>
            <p:ph type="ftr" sz="quarter" idx="14"/>
          </p:nvPr>
        </p:nvSpPr>
        <p:spPr>
          <a:xfrm>
            <a:off x="2158583" y="6431154"/>
            <a:ext cx="3798757" cy="365125"/>
          </a:xfrm>
        </p:spPr>
        <p:txBody>
          <a:bodyPr/>
          <a:lstStyle>
            <a:lvl1pPr algn="r">
              <a:defRPr/>
            </a:lvl1pPr>
          </a:lstStyle>
          <a:p>
            <a:r>
              <a:rPr lang="en-US">
                <a:solidFill>
                  <a:schemeClr val="tx1"/>
                </a:solidFill>
              </a:rPr>
              <a:t>Proprietary and Confidential</a:t>
            </a:r>
          </a:p>
        </p:txBody>
      </p:sp>
    </p:spTree>
    <p:extLst>
      <p:ext uri="{BB962C8B-B14F-4D97-AF65-F5344CB8AC3E}">
        <p14:creationId xmlns:p14="http://schemas.microsoft.com/office/powerpoint/2010/main" val="279078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96">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F055D5E4-1D4E-9F40-871D-B3855363622D}"/>
              </a:ext>
              <a:ext uri="{C183D7F6-B498-43B3-948B-1728B52AA6E4}">
                <adec:decorative xmlns:adec="http://schemas.microsoft.com/office/drawing/2017/decorative" val="1"/>
              </a:ext>
            </a:extLst>
          </p:cNvPr>
          <p:cNvCxnSpPr>
            <a:cxnSpLocks/>
          </p:cNvCxnSpPr>
          <p:nvPr userDrawn="1"/>
        </p:nvCxnSpPr>
        <p:spPr>
          <a:xfrm>
            <a:off x="457200" y="1051560"/>
            <a:ext cx="11277600" cy="0"/>
          </a:xfrm>
          <a:prstGeom prst="line">
            <a:avLst/>
          </a:prstGeom>
          <a:noFill/>
          <a:ln w="76200" cap="flat" cmpd="sng" algn="ctr">
            <a:solidFill>
              <a:srgbClr val="152C73"/>
            </a:solidFill>
            <a:prstDash val="solid"/>
          </a:ln>
          <a:effectLst/>
        </p:spPr>
      </p:cxnSp>
      <p:sp>
        <p:nvSpPr>
          <p:cNvPr id="2" name="Title 1">
            <a:extLst>
              <a:ext uri="{FF2B5EF4-FFF2-40B4-BE49-F238E27FC236}">
                <a16:creationId xmlns:a16="http://schemas.microsoft.com/office/drawing/2014/main" id="{4499D052-82EB-45DB-AC09-74E30530C956}"/>
              </a:ext>
            </a:extLst>
          </p:cNvPr>
          <p:cNvSpPr>
            <a:spLocks noGrp="1"/>
          </p:cNvSpPr>
          <p:nvPr>
            <p:ph type="title" hasCustomPrompt="1"/>
          </p:nvPr>
        </p:nvSpPr>
        <p:spPr/>
        <p:txBody>
          <a:bodyPr/>
          <a:lstStyle>
            <a:lvl1pPr>
              <a:defRPr/>
            </a:lvl1pPr>
          </a:lstStyle>
          <a:p>
            <a:r>
              <a:rPr lang="en-US"/>
              <a:t>[Title: Arial, sentence case, 40pt]</a:t>
            </a:r>
          </a:p>
        </p:txBody>
      </p:sp>
      <p:sp>
        <p:nvSpPr>
          <p:cNvPr id="3" name="Content Placeholder 2">
            <a:extLst>
              <a:ext uri="{FF2B5EF4-FFF2-40B4-BE49-F238E27FC236}">
                <a16:creationId xmlns:a16="http://schemas.microsoft.com/office/drawing/2014/main" id="{9B455E60-26ED-4289-A997-DC9136BC949A}"/>
              </a:ext>
            </a:extLst>
          </p:cNvPr>
          <p:cNvSpPr>
            <a:spLocks noGrp="1"/>
          </p:cNvSpPr>
          <p:nvPr>
            <p:ph idx="1"/>
          </p:nvPr>
        </p:nvSpPr>
        <p:spPr/>
        <p:txBody>
          <a:bodyPr numCol="2">
            <a:normAutofit/>
          </a:bodyPr>
          <a:lstStyle>
            <a:lvl1pPr marL="228600" indent="-228600">
              <a:spcBef>
                <a:spcPts val="600"/>
              </a:spcBef>
              <a:buFont typeface="Arial" panose="020B0604020202020204" pitchFamily="34" charset="0"/>
              <a:buChar char="•"/>
              <a:defRPr sz="1400"/>
            </a:lvl1pPr>
            <a:lvl2pPr>
              <a:spcBef>
                <a:spcPts val="400"/>
              </a:spcBef>
              <a:defRPr sz="1400"/>
            </a:lvl2pPr>
            <a:lvl3pPr>
              <a:spcBef>
                <a:spcPts val="400"/>
              </a:spcBef>
              <a:defRPr sz="1400"/>
            </a:lvl3pPr>
            <a:lvl4pPr>
              <a:spcBef>
                <a:spcPts val="400"/>
              </a:spcBef>
              <a:defRPr sz="1400"/>
            </a:lvl4pPr>
            <a:lvl5pPr>
              <a:spcBef>
                <a:spcPts val="400"/>
              </a:spcBef>
              <a:defRPr sz="1400"/>
            </a:lvl5pPr>
            <a:lvl6pPr>
              <a:spcBef>
                <a:spcPts val="400"/>
              </a:spcBef>
              <a:defRPr sz="1400"/>
            </a:lvl6pPr>
            <a:lvl7pPr>
              <a:spcBef>
                <a:spcPts val="400"/>
              </a:spcBef>
              <a:defRPr sz="1400"/>
            </a:lvl7pPr>
            <a:lvl8pPr>
              <a:spcBef>
                <a:spcPts val="400"/>
              </a:spcBef>
              <a:defRPr sz="1400"/>
            </a:lvl8pPr>
            <a:lvl9pPr>
              <a:spcBef>
                <a:spcPts val="400"/>
              </a:spcBef>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066A3432-8077-4B90-9CC1-2E0784DDB96D}"/>
              </a:ext>
            </a:extLst>
          </p:cNvPr>
          <p:cNvSpPr>
            <a:spLocks noGrp="1"/>
          </p:cNvSpPr>
          <p:nvPr>
            <p:ph type="sldNum" sz="quarter" idx="12"/>
          </p:nvPr>
        </p:nvSpPr>
        <p:spPr/>
        <p:txBody>
          <a:bodyPr/>
          <a:lstStyle/>
          <a:p>
            <a:fld id="{54C43044-12A5-4144-ACF2-73440A089539}" type="slidenum">
              <a:rPr lang="en-US" smtClean="0"/>
              <a:t>‹#›</a:t>
            </a:fld>
            <a:endParaRPr lang="en-US"/>
          </a:p>
        </p:txBody>
      </p:sp>
      <p:sp>
        <p:nvSpPr>
          <p:cNvPr id="4" name="Footer Placeholder 3">
            <a:extLst>
              <a:ext uri="{FF2B5EF4-FFF2-40B4-BE49-F238E27FC236}">
                <a16:creationId xmlns:a16="http://schemas.microsoft.com/office/drawing/2014/main" id="{2B4981BB-D6A7-4F72-AB29-5CCE5B523A18}"/>
              </a:ext>
            </a:extLst>
          </p:cNvPr>
          <p:cNvSpPr>
            <a:spLocks noGrp="1"/>
          </p:cNvSpPr>
          <p:nvPr>
            <p:ph type="ftr" sz="quarter" idx="13"/>
          </p:nvPr>
        </p:nvSpPr>
        <p:spPr/>
        <p:txBody>
          <a:bodyPr/>
          <a:lstStyle/>
          <a:p>
            <a:r>
              <a:rPr lang="en-US">
                <a:solidFill>
                  <a:schemeClr val="tx1"/>
                </a:solidFill>
              </a:rPr>
              <a:t>Proprietary and Confidential</a:t>
            </a:r>
          </a:p>
        </p:txBody>
      </p:sp>
    </p:spTree>
    <p:extLst>
      <p:ext uri="{BB962C8B-B14F-4D97-AF65-F5344CB8AC3E}">
        <p14:creationId xmlns:p14="http://schemas.microsoft.com/office/powerpoint/2010/main" val="44907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96" userDrawn="1">
          <p15:clr>
            <a:srgbClr val="FBAE40"/>
          </p15:clr>
        </p15:guide>
        <p15:guide id="2" pos="39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hoto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hoto">
            <a:extLst>
              <a:ext uri="{FF2B5EF4-FFF2-40B4-BE49-F238E27FC236}">
                <a16:creationId xmlns:a16="http://schemas.microsoft.com/office/drawing/2014/main" id="{02CACDEA-1D55-4CFB-84F7-A956F18B011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1"/>
            <a:ext cx="12191998" cy="6857998"/>
          </a:xfrm>
          <a:prstGeom prst="rect">
            <a:avLst/>
          </a:prstGeom>
        </p:spPr>
      </p:pic>
      <p:sp>
        <p:nvSpPr>
          <p:cNvPr id="7" name="Oval">
            <a:extLst>
              <a:ext uri="{FF2B5EF4-FFF2-40B4-BE49-F238E27FC236}">
                <a16:creationId xmlns:a16="http://schemas.microsoft.com/office/drawing/2014/main" id="{9EFECDB6-9F59-8B47-8380-68628795B8AA}"/>
              </a:ext>
              <a:ext uri="{C183D7F6-B498-43B3-948B-1728B52AA6E4}">
                <adec:decorative xmlns:adec="http://schemas.microsoft.com/office/drawing/2017/decorative" val="1"/>
              </a:ext>
            </a:extLst>
          </p:cNvPr>
          <p:cNvSpPr>
            <a:spLocks noChangeAspect="1"/>
          </p:cNvSpPr>
          <p:nvPr userDrawn="1"/>
        </p:nvSpPr>
        <p:spPr bwMode="white">
          <a:xfrm>
            <a:off x="0" y="0"/>
            <a:ext cx="12192000" cy="6858000"/>
          </a:xfrm>
          <a:custGeom>
            <a:avLst/>
            <a:gdLst>
              <a:gd name="T0" fmla="*/ 10224 w 25599"/>
              <a:gd name="T1" fmla="*/ 7199 h 14399"/>
              <a:gd name="T2" fmla="*/ 10224 w 25599"/>
              <a:gd name="T3" fmla="*/ 7199 h 14399"/>
              <a:gd name="T4" fmla="*/ 25599 w 25599"/>
              <a:gd name="T5" fmla="*/ 20 h 14399"/>
              <a:gd name="T6" fmla="*/ 25599 w 25599"/>
              <a:gd name="T7" fmla="*/ 0 h 14399"/>
              <a:gd name="T8" fmla="*/ 0 w 25599"/>
              <a:gd name="T9" fmla="*/ 0 h 14399"/>
              <a:gd name="T10" fmla="*/ 0 w 25599"/>
              <a:gd name="T11" fmla="*/ 14399 h 14399"/>
              <a:gd name="T12" fmla="*/ 25599 w 25599"/>
              <a:gd name="T13" fmla="*/ 14399 h 14399"/>
              <a:gd name="T14" fmla="*/ 25599 w 25599"/>
              <a:gd name="T15" fmla="*/ 14377 h 14399"/>
              <a:gd name="T16" fmla="*/ 10224 w 25599"/>
              <a:gd name="T17" fmla="*/ 7199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99" h="14399">
                <a:moveTo>
                  <a:pt x="10224" y="7199"/>
                </a:moveTo>
                <a:lnTo>
                  <a:pt x="10224" y="7199"/>
                </a:lnTo>
                <a:cubicBezTo>
                  <a:pt x="10224" y="3513"/>
                  <a:pt x="16938" y="451"/>
                  <a:pt x="25599" y="20"/>
                </a:cubicBezTo>
                <a:lnTo>
                  <a:pt x="25599" y="0"/>
                </a:lnTo>
                <a:lnTo>
                  <a:pt x="0" y="0"/>
                </a:lnTo>
                <a:lnTo>
                  <a:pt x="0" y="14399"/>
                </a:lnTo>
                <a:lnTo>
                  <a:pt x="25599" y="14399"/>
                </a:lnTo>
                <a:lnTo>
                  <a:pt x="25599" y="14377"/>
                </a:lnTo>
                <a:cubicBezTo>
                  <a:pt x="16938" y="13946"/>
                  <a:pt x="10224" y="10884"/>
                  <a:pt x="10224" y="7199"/>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1CB277E-0A83-488D-8766-29AF67E8057D}"/>
              </a:ext>
            </a:extLst>
          </p:cNvPr>
          <p:cNvSpPr>
            <a:spLocks noGrp="1"/>
          </p:cNvSpPr>
          <p:nvPr userDrawn="1">
            <p:ph type="ctrTitle" hasCustomPrompt="1"/>
          </p:nvPr>
        </p:nvSpPr>
        <p:spPr>
          <a:xfrm>
            <a:off x="457200" y="2423160"/>
            <a:ext cx="4249812" cy="2834640"/>
          </a:xfrm>
        </p:spPr>
        <p:txBody>
          <a:bodyPr anchor="t" anchorCtr="0">
            <a:normAutofit/>
          </a:bodyPr>
          <a:lstStyle>
            <a:lvl1pPr algn="l">
              <a:lnSpc>
                <a:spcPct val="85000"/>
              </a:lnSpc>
              <a:defRPr sz="4800" b="0" cap="all" baseline="0">
                <a:solidFill>
                  <a:schemeClr val="bg2"/>
                </a:solidFill>
              </a:defRPr>
            </a:lvl1pPr>
          </a:lstStyle>
          <a:p>
            <a:r>
              <a:rPr lang="en-US"/>
              <a:t>[Title: Arial, ALL CAPS, 44pt - 54pt]</a:t>
            </a:r>
          </a:p>
        </p:txBody>
      </p:sp>
      <p:sp>
        <p:nvSpPr>
          <p:cNvPr id="3" name="Subtitle 2">
            <a:extLst>
              <a:ext uri="{FF2B5EF4-FFF2-40B4-BE49-F238E27FC236}">
                <a16:creationId xmlns:a16="http://schemas.microsoft.com/office/drawing/2014/main" id="{EAB57EE6-57ED-4907-AD63-FF54F7F85CDB}"/>
              </a:ext>
            </a:extLst>
          </p:cNvPr>
          <p:cNvSpPr>
            <a:spLocks noGrp="1"/>
          </p:cNvSpPr>
          <p:nvPr userDrawn="1">
            <p:ph type="subTitle" idx="1" hasCustomPrompt="1"/>
          </p:nvPr>
        </p:nvSpPr>
        <p:spPr>
          <a:xfrm>
            <a:off x="457201" y="5667375"/>
            <a:ext cx="4249812" cy="685800"/>
          </a:xfrm>
        </p:spPr>
        <p:txBody>
          <a:bodyPr anchor="b" anchorCtr="0">
            <a:noAutofit/>
          </a:bodyPr>
          <a:lstStyle>
            <a:lvl1pPr marL="0" indent="0" algn="l">
              <a:spcBef>
                <a:spcPts val="0"/>
              </a:spcBef>
              <a:buNone/>
              <a:defRPr sz="1800">
                <a:solidFill>
                  <a:schemeClr val="bg2"/>
                </a:solidFill>
              </a:defRPr>
            </a:lvl1pPr>
            <a:lvl2pPr marL="0" indent="0" algn="l">
              <a:spcBef>
                <a:spcPts val="0"/>
              </a:spcBef>
              <a:buNone/>
              <a:defRPr sz="1800">
                <a:solidFill>
                  <a:schemeClr val="bg2"/>
                </a:solidFill>
              </a:defRPr>
            </a:lvl2pPr>
            <a:lvl3pPr marL="0" indent="0" algn="l">
              <a:spcBef>
                <a:spcPts val="0"/>
              </a:spcBef>
              <a:buNone/>
              <a:defRPr sz="1800">
                <a:solidFill>
                  <a:schemeClr val="bg2"/>
                </a:solidFill>
              </a:defRPr>
            </a:lvl3pPr>
            <a:lvl4pPr marL="0" indent="0" algn="l">
              <a:spcBef>
                <a:spcPts val="0"/>
              </a:spcBef>
              <a:buNone/>
              <a:defRPr sz="1800">
                <a:solidFill>
                  <a:schemeClr val="bg2"/>
                </a:solidFill>
              </a:defRPr>
            </a:lvl4pPr>
            <a:lvl5pPr marL="0" indent="0" algn="l">
              <a:spcBef>
                <a:spcPts val="0"/>
              </a:spcBef>
              <a:buNone/>
              <a:defRPr sz="1800">
                <a:solidFill>
                  <a:schemeClr val="bg2"/>
                </a:solidFill>
              </a:defRPr>
            </a:lvl5pPr>
            <a:lvl6pPr marL="0" indent="0" algn="l">
              <a:spcBef>
                <a:spcPts val="0"/>
              </a:spcBef>
              <a:buNone/>
              <a:defRPr sz="1800">
                <a:solidFill>
                  <a:schemeClr val="bg2"/>
                </a:solidFill>
              </a:defRPr>
            </a:lvl6pPr>
            <a:lvl7pPr marL="0" indent="0" algn="l">
              <a:spcBef>
                <a:spcPts val="0"/>
              </a:spcBef>
              <a:buNone/>
              <a:defRPr sz="1800">
                <a:solidFill>
                  <a:schemeClr val="bg2"/>
                </a:solidFill>
              </a:defRPr>
            </a:lvl7pPr>
            <a:lvl8pPr marL="0" indent="0" algn="l">
              <a:spcBef>
                <a:spcPts val="0"/>
              </a:spcBef>
              <a:buNone/>
              <a:defRPr sz="1800">
                <a:solidFill>
                  <a:schemeClr val="bg2"/>
                </a:solidFill>
              </a:defRPr>
            </a:lvl8pPr>
            <a:lvl9pPr marL="0" indent="0" algn="l">
              <a:spcBef>
                <a:spcPts val="0"/>
              </a:spcBef>
              <a:buNone/>
              <a:defRPr sz="1800">
                <a:solidFill>
                  <a:schemeClr val="bg2"/>
                </a:solidFill>
              </a:defRPr>
            </a:lvl9pPr>
          </a:lstStyle>
          <a:p>
            <a:r>
              <a:rPr lang="en-US"/>
              <a:t>[Presenter Name, Arial, 18 pts]</a:t>
            </a:r>
            <a:br>
              <a:rPr lang="en-US"/>
            </a:br>
            <a:r>
              <a:rPr lang="en-US"/>
              <a:t>[Month 00, 0000, Arial 18 pts]</a:t>
            </a:r>
          </a:p>
        </p:txBody>
      </p:sp>
    </p:spTree>
    <p:extLst>
      <p:ext uri="{BB962C8B-B14F-4D97-AF65-F5344CB8AC3E}">
        <p14:creationId xmlns:p14="http://schemas.microsoft.com/office/powerpoint/2010/main" val="197227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96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6" name="Line">
            <a:extLst>
              <a:ext uri="{FF2B5EF4-FFF2-40B4-BE49-F238E27FC236}">
                <a16:creationId xmlns:a16="http://schemas.microsoft.com/office/drawing/2014/main" id="{DB4E0761-363E-4A4B-8E16-D1610998C7A5}"/>
              </a:ext>
              <a:ext uri="{C183D7F6-B498-43B3-948B-1728B52AA6E4}">
                <adec:decorative xmlns:adec="http://schemas.microsoft.com/office/drawing/2017/decorative" val="1"/>
              </a:ext>
            </a:extLst>
          </p:cNvPr>
          <p:cNvCxnSpPr>
            <a:cxnSpLocks/>
          </p:cNvCxnSpPr>
          <p:nvPr userDrawn="1"/>
        </p:nvCxnSpPr>
        <p:spPr>
          <a:xfrm>
            <a:off x="457200" y="1051560"/>
            <a:ext cx="11277600" cy="0"/>
          </a:xfrm>
          <a:prstGeom prst="line">
            <a:avLst/>
          </a:prstGeom>
          <a:noFill/>
          <a:ln w="76200" cap="flat" cmpd="sng" algn="ctr">
            <a:solidFill>
              <a:srgbClr val="152C73"/>
            </a:solidFill>
            <a:prstDash val="solid"/>
          </a:ln>
          <a:effectLst/>
        </p:spPr>
      </p:cxnSp>
      <p:sp>
        <p:nvSpPr>
          <p:cNvPr id="2" name="Title 1">
            <a:extLst>
              <a:ext uri="{FF2B5EF4-FFF2-40B4-BE49-F238E27FC236}">
                <a16:creationId xmlns:a16="http://schemas.microsoft.com/office/drawing/2014/main" id="{6881CFBB-9367-4DC9-8FBE-736B69A2BB32}"/>
              </a:ext>
            </a:extLst>
          </p:cNvPr>
          <p:cNvSpPr>
            <a:spLocks noGrp="1"/>
          </p:cNvSpPr>
          <p:nvPr>
            <p:ph type="title" hasCustomPrompt="1"/>
          </p:nvPr>
        </p:nvSpPr>
        <p:spPr/>
        <p:txBody>
          <a:bodyPr/>
          <a:lstStyle>
            <a:lvl1pPr>
              <a:defRPr/>
            </a:lvl1pPr>
          </a:lstStyle>
          <a:p>
            <a:r>
              <a:rPr lang="en-US"/>
              <a:t>[Title: Arial, sentence case, 40pt]</a:t>
            </a:r>
          </a:p>
        </p:txBody>
      </p:sp>
      <p:sp>
        <p:nvSpPr>
          <p:cNvPr id="5" name="Slide Number Placeholder 2">
            <a:extLst>
              <a:ext uri="{FF2B5EF4-FFF2-40B4-BE49-F238E27FC236}">
                <a16:creationId xmlns:a16="http://schemas.microsoft.com/office/drawing/2014/main" id="{5F409EA1-5133-42EC-B9F4-D8861C1C834A}"/>
              </a:ext>
            </a:extLst>
          </p:cNvPr>
          <p:cNvSpPr>
            <a:spLocks noGrp="1"/>
          </p:cNvSpPr>
          <p:nvPr>
            <p:ph type="sldNum" sz="quarter" idx="12"/>
          </p:nvPr>
        </p:nvSpPr>
        <p:spPr/>
        <p:txBody>
          <a:bodyPr/>
          <a:lstStyle/>
          <a:p>
            <a:fld id="{54C43044-12A5-4144-ACF2-73440A089539}" type="slidenum">
              <a:rPr lang="en-US" smtClean="0"/>
              <a:t>‹#›</a:t>
            </a:fld>
            <a:endParaRPr lang="en-US"/>
          </a:p>
        </p:txBody>
      </p:sp>
      <p:sp>
        <p:nvSpPr>
          <p:cNvPr id="3" name="Footer Placeholder 2">
            <a:extLst>
              <a:ext uri="{FF2B5EF4-FFF2-40B4-BE49-F238E27FC236}">
                <a16:creationId xmlns:a16="http://schemas.microsoft.com/office/drawing/2014/main" id="{0E5AD85C-3C99-44B1-BDBA-CB68CEDFE590}"/>
              </a:ext>
            </a:extLst>
          </p:cNvPr>
          <p:cNvSpPr>
            <a:spLocks noGrp="1"/>
          </p:cNvSpPr>
          <p:nvPr>
            <p:ph type="ftr" sz="quarter" idx="13"/>
          </p:nvPr>
        </p:nvSpPr>
        <p:spPr/>
        <p:txBody>
          <a:bodyPr/>
          <a:lstStyle/>
          <a:p>
            <a:r>
              <a:rPr lang="en-US">
                <a:solidFill>
                  <a:schemeClr val="tx1"/>
                </a:solidFill>
              </a:rPr>
              <a:t>Proprietary and Confidential</a:t>
            </a:r>
          </a:p>
        </p:txBody>
      </p:sp>
    </p:spTree>
    <p:extLst>
      <p:ext uri="{BB962C8B-B14F-4D97-AF65-F5344CB8AC3E}">
        <p14:creationId xmlns:p14="http://schemas.microsoft.com/office/powerpoint/2010/main" val="422719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70E8994D-CF48-406C-992A-C2BC44561079}"/>
              </a:ext>
            </a:extLst>
          </p:cNvPr>
          <p:cNvSpPr>
            <a:spLocks noGrp="1"/>
          </p:cNvSpPr>
          <p:nvPr>
            <p:ph type="sldNum" sz="quarter" idx="12"/>
          </p:nvPr>
        </p:nvSpPr>
        <p:spPr/>
        <p:txBody>
          <a:bodyPr/>
          <a:lstStyle/>
          <a:p>
            <a:fld id="{54C43044-12A5-4144-ACF2-73440A089539}" type="slidenum">
              <a:rPr lang="en-US" smtClean="0"/>
              <a:t>‹#›</a:t>
            </a:fld>
            <a:endParaRPr lang="en-US"/>
          </a:p>
        </p:txBody>
      </p:sp>
      <p:sp>
        <p:nvSpPr>
          <p:cNvPr id="2" name="Footer Placeholder 1">
            <a:extLst>
              <a:ext uri="{FF2B5EF4-FFF2-40B4-BE49-F238E27FC236}">
                <a16:creationId xmlns:a16="http://schemas.microsoft.com/office/drawing/2014/main" id="{C835AEFC-F5C5-44AB-99CC-C1889E22DCCE}"/>
              </a:ext>
            </a:extLst>
          </p:cNvPr>
          <p:cNvSpPr>
            <a:spLocks noGrp="1"/>
          </p:cNvSpPr>
          <p:nvPr>
            <p:ph type="ftr" sz="quarter" idx="13"/>
          </p:nvPr>
        </p:nvSpPr>
        <p:spPr/>
        <p:txBody>
          <a:bodyPr/>
          <a:lstStyle/>
          <a:p>
            <a:r>
              <a:rPr lang="en-US">
                <a:solidFill>
                  <a:schemeClr val="tx1"/>
                </a:solidFill>
              </a:rPr>
              <a:t>Proprietary and Confidential</a:t>
            </a:r>
          </a:p>
        </p:txBody>
      </p:sp>
    </p:spTree>
    <p:extLst>
      <p:ext uri="{BB962C8B-B14F-4D97-AF65-F5344CB8AC3E}">
        <p14:creationId xmlns:p14="http://schemas.microsoft.com/office/powerpoint/2010/main" val="77849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nd Slide -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2C59350-82C3-D24A-B92F-0884E8EF3DCE}"/>
              </a:ext>
            </a:extLst>
          </p:cNvPr>
          <p:cNvSpPr>
            <a:spLocks noGrp="1"/>
          </p:cNvSpPr>
          <p:nvPr>
            <p:ph type="title" hasCustomPrompt="1"/>
          </p:nvPr>
        </p:nvSpPr>
        <p:spPr>
          <a:xfrm>
            <a:off x="457200" y="2743200"/>
            <a:ext cx="7364983" cy="2009192"/>
          </a:xfrm>
        </p:spPr>
        <p:txBody>
          <a:bodyPr anchor="t" anchorCtr="0">
            <a:normAutofit/>
          </a:bodyPr>
          <a:lstStyle>
            <a:lvl1pPr>
              <a:lnSpc>
                <a:spcPct val="85000"/>
              </a:lnSpc>
              <a:defRPr sz="5400" b="0" cap="all" baseline="0">
                <a:solidFill>
                  <a:schemeClr val="bg2"/>
                </a:solidFill>
              </a:defRPr>
            </a:lvl1pPr>
          </a:lstStyle>
          <a:p>
            <a:r>
              <a:rPr lang="en-US"/>
              <a:t>[END TEXT, Arial, ALL CAPS, 44pt - 54pt]</a:t>
            </a:r>
          </a:p>
        </p:txBody>
      </p:sp>
      <p:sp>
        <p:nvSpPr>
          <p:cNvPr id="8" name="Text Placeholder 2">
            <a:extLst>
              <a:ext uri="{FF2B5EF4-FFF2-40B4-BE49-F238E27FC236}">
                <a16:creationId xmlns:a16="http://schemas.microsoft.com/office/drawing/2014/main" id="{44B9D79B-CED3-544B-A39D-321CC8BBA54F}"/>
              </a:ext>
            </a:extLst>
          </p:cNvPr>
          <p:cNvSpPr>
            <a:spLocks noGrp="1"/>
          </p:cNvSpPr>
          <p:nvPr>
            <p:ph type="body" sz="quarter" idx="12" hasCustomPrompt="1"/>
          </p:nvPr>
        </p:nvSpPr>
        <p:spPr>
          <a:xfrm>
            <a:off x="457200" y="4752976"/>
            <a:ext cx="7364983" cy="1600199"/>
          </a:xfrm>
        </p:spPr>
        <p:txBody>
          <a:bodyPr anchor="b" anchorCtr="0">
            <a:noAutofit/>
          </a:bodyPr>
          <a:lstStyle>
            <a:lvl1pPr marL="0" indent="0">
              <a:spcBef>
                <a:spcPts val="0"/>
              </a:spcBef>
              <a:buFontTx/>
              <a:buNone/>
              <a:defRPr sz="1800">
                <a:solidFill>
                  <a:schemeClr val="bg2"/>
                </a:solidFill>
              </a:defRPr>
            </a:lvl1pPr>
            <a:lvl2pPr marL="0" indent="0">
              <a:spcBef>
                <a:spcPts val="0"/>
              </a:spcBef>
              <a:buFontTx/>
              <a:buNone/>
              <a:defRPr sz="1800">
                <a:solidFill>
                  <a:schemeClr val="bg2"/>
                </a:solidFill>
              </a:defRPr>
            </a:lvl2pPr>
            <a:lvl3pPr marL="0" indent="0">
              <a:spcBef>
                <a:spcPts val="0"/>
              </a:spcBef>
              <a:buFontTx/>
              <a:buNone/>
              <a:defRPr sz="1800">
                <a:solidFill>
                  <a:schemeClr val="bg2"/>
                </a:solidFill>
              </a:defRPr>
            </a:lvl3pPr>
            <a:lvl4pPr marL="0" indent="0">
              <a:spcBef>
                <a:spcPts val="0"/>
              </a:spcBef>
              <a:buFontTx/>
              <a:buNone/>
              <a:defRPr sz="1800">
                <a:solidFill>
                  <a:schemeClr val="bg2"/>
                </a:solidFill>
              </a:defRPr>
            </a:lvl4pPr>
            <a:lvl5pPr marL="0" indent="0">
              <a:spcBef>
                <a:spcPts val="0"/>
              </a:spcBef>
              <a:buFontTx/>
              <a:buNone/>
              <a:defRPr sz="1800">
                <a:solidFill>
                  <a:schemeClr val="bg2"/>
                </a:solidFill>
              </a:defRPr>
            </a:lvl5pPr>
            <a:lvl6pPr marL="0" indent="0">
              <a:spcBef>
                <a:spcPts val="0"/>
              </a:spcBef>
              <a:buFontTx/>
              <a:buNone/>
              <a:defRPr sz="1800">
                <a:solidFill>
                  <a:schemeClr val="bg2"/>
                </a:solidFill>
              </a:defRPr>
            </a:lvl6pPr>
            <a:lvl7pPr marL="0" indent="0">
              <a:spcBef>
                <a:spcPts val="0"/>
              </a:spcBef>
              <a:buFontTx/>
              <a:buNone/>
              <a:defRPr sz="1800">
                <a:solidFill>
                  <a:schemeClr val="bg2"/>
                </a:solidFill>
              </a:defRPr>
            </a:lvl7pPr>
            <a:lvl8pPr marL="0" indent="0">
              <a:spcBef>
                <a:spcPts val="0"/>
              </a:spcBef>
              <a:buFontTx/>
              <a:buNone/>
              <a:defRPr sz="1800">
                <a:solidFill>
                  <a:schemeClr val="bg2"/>
                </a:solidFill>
              </a:defRPr>
            </a:lvl8pPr>
            <a:lvl9pPr marL="0" indent="0">
              <a:spcBef>
                <a:spcPts val="0"/>
              </a:spcBef>
              <a:buFontTx/>
              <a:buNone/>
              <a:defRPr sz="1800">
                <a:solidFill>
                  <a:schemeClr val="bg2"/>
                </a:solidFill>
              </a:defRPr>
            </a:lvl9pPr>
          </a:lstStyle>
          <a:p>
            <a:pPr lvl="0"/>
            <a:r>
              <a:rPr lang="en-US"/>
              <a:t>[Optional contact information, Arial 18pts]</a:t>
            </a:r>
          </a:p>
        </p:txBody>
      </p:sp>
    </p:spTree>
    <p:extLst>
      <p:ext uri="{BB962C8B-B14F-4D97-AF65-F5344CB8AC3E}">
        <p14:creationId xmlns:p14="http://schemas.microsoft.com/office/powerpoint/2010/main" val="354193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 Slide -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54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Cover Slide - Photo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descr="A picture containing grass, sky, outdoor, green&#10;&#10;Description automatically generated">
            <a:extLst>
              <a:ext uri="{FF2B5EF4-FFF2-40B4-BE49-F238E27FC236}">
                <a16:creationId xmlns:a16="http://schemas.microsoft.com/office/drawing/2014/main" id="{A62BCBB1-268F-41C3-9DEB-D5BCD8AC958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80145" y="2450"/>
            <a:ext cx="9411855" cy="6855550"/>
          </a:xfrm>
          <a:prstGeom prst="rect">
            <a:avLst/>
          </a:prstGeom>
        </p:spPr>
      </p:pic>
    </p:spTree>
    <p:extLst>
      <p:ext uri="{BB962C8B-B14F-4D97-AF65-F5344CB8AC3E}">
        <p14:creationId xmlns:p14="http://schemas.microsoft.com/office/powerpoint/2010/main" val="392738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96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22993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AC7BACA4-47F7-C1C0-EE9B-2039D9CF15BD}"/>
              </a:ext>
            </a:extLst>
          </p:cNvPr>
          <p:cNvPicPr>
            <a:picLocks noChangeAspect="1"/>
          </p:cNvPicPr>
          <p:nvPr userDrawn="1"/>
        </p:nvPicPr>
        <p:blipFill>
          <a:blip r:embed="rId9"/>
          <a:stretch>
            <a:fillRect/>
          </a:stretch>
        </p:blipFill>
        <p:spPr bwMode="ltGray">
          <a:xfrm>
            <a:off x="0" y="0"/>
            <a:ext cx="12192000" cy="6857999"/>
          </a:xfrm>
          <a:prstGeom prst="rect">
            <a:avLst/>
          </a:prstGeom>
        </p:spPr>
      </p:pic>
      <p:pic>
        <p:nvPicPr>
          <p:cNvPr id="25" name="Picture Placeholder 12">
            <a:extLst>
              <a:ext uri="{FF2B5EF4-FFF2-40B4-BE49-F238E27FC236}">
                <a16:creationId xmlns:a16="http://schemas.microsoft.com/office/drawing/2014/main" id="{4A8A915D-B03F-FB30-DB21-3FD435108A6F}"/>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bwMode="ltGray">
          <a:xfrm>
            <a:off x="0" y="0"/>
            <a:ext cx="3876675" cy="6858000"/>
          </a:xfrm>
          <a:prstGeom prst="rect">
            <a:avLst/>
          </a:prstGeom>
        </p:spPr>
      </p:pic>
      <p:cxnSp>
        <p:nvCxnSpPr>
          <p:cNvPr id="4" name="Straight Connector 3">
            <a:extLst>
              <a:ext uri="{FF2B5EF4-FFF2-40B4-BE49-F238E27FC236}">
                <a16:creationId xmlns:a16="http://schemas.microsoft.com/office/drawing/2014/main" id="{984AE8F4-3DB8-6FF3-16E6-65781C11D5DE}"/>
              </a:ext>
            </a:extLst>
          </p:cNvPr>
          <p:cNvCxnSpPr>
            <a:cxnSpLocks/>
          </p:cNvCxnSpPr>
          <p:nvPr userDrawn="1"/>
        </p:nvCxnSpPr>
        <p:spPr bwMode="ltGray">
          <a:xfrm>
            <a:off x="5323071" y="4914275"/>
            <a:ext cx="6868929" cy="0"/>
          </a:xfrm>
          <a:prstGeom prst="line">
            <a:avLst/>
          </a:prstGeom>
          <a:ln w="12700" cap="sq">
            <a:solidFill>
              <a:schemeClr val="accent2">
                <a:alpha val="50000"/>
              </a:schemeClr>
            </a:solidFill>
          </a:ln>
        </p:spPr>
        <p:style>
          <a:lnRef idx="1">
            <a:schemeClr val="accent1"/>
          </a:lnRef>
          <a:fillRef idx="0">
            <a:schemeClr val="accent1"/>
          </a:fillRef>
          <a:effectRef idx="0">
            <a:schemeClr val="dk1"/>
          </a:effectRef>
          <a:fontRef idx="minor">
            <a:schemeClr val="lt1"/>
          </a:fontRef>
        </p:style>
      </p:cxnSp>
      <p:pic>
        <p:nvPicPr>
          <p:cNvPr id="6" name="Picture 5">
            <a:extLst>
              <a:ext uri="{FF2B5EF4-FFF2-40B4-BE49-F238E27FC236}">
                <a16:creationId xmlns:a16="http://schemas.microsoft.com/office/drawing/2014/main" id="{D744645A-17A4-D492-37DD-5F55364EAA03}"/>
              </a:ext>
            </a:extLst>
          </p:cNvPr>
          <p:cNvPicPr>
            <a:picLocks noChangeAspect="1"/>
          </p:cNvPicPr>
          <p:nvPr userDrawn="1"/>
        </p:nvPicPr>
        <p:blipFill>
          <a:blip r:embed="rId11"/>
          <a:srcRect/>
          <a:stretch/>
        </p:blipFill>
        <p:spPr bwMode="ltGray">
          <a:xfrm>
            <a:off x="991746" y="4681"/>
            <a:ext cx="4673600" cy="68580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bwMode="ltGray">
          <a:xfrm>
            <a:off x="5323072" y="5130176"/>
            <a:ext cx="6311716"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400" dirty="0"/>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bwMode="ltGray">
          <a:xfrm>
            <a:off x="5323071" y="4183978"/>
            <a:ext cx="6311716" cy="69249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rgbClr val="FF3E17"/>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bwMode="ltGray">
          <a:xfrm>
            <a:off x="5323072" y="2698321"/>
            <a:ext cx="6311716"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b="0" dirty="0"/>
            </a:lvl1pPr>
          </a:lstStyle>
          <a:p>
            <a:pPr lvl="0"/>
            <a:r>
              <a:rPr lang="en-US"/>
              <a:t>Click to edit Master title style</a:t>
            </a:r>
          </a:p>
        </p:txBody>
      </p:sp>
      <p:pic>
        <p:nvPicPr>
          <p:cNvPr id="35" name="Picture 34">
            <a:extLst>
              <a:ext uri="{FF2B5EF4-FFF2-40B4-BE49-F238E27FC236}">
                <a16:creationId xmlns:a16="http://schemas.microsoft.com/office/drawing/2014/main" id="{B2C78BEA-A4D7-4106-9CE7-499ABF99B68D}"/>
              </a:ext>
            </a:extLst>
          </p:cNvPr>
          <p:cNvPicPr>
            <a:picLocks/>
          </p:cNvPicPr>
          <p:nvPr userDrawn="1"/>
        </p:nvPicPr>
        <p:blipFill>
          <a:blip r:embed="rId12"/>
          <a:stretch>
            <a:fillRect/>
          </a:stretch>
        </p:blipFill>
        <p:spPr bwMode="ltGray">
          <a:xfrm>
            <a:off x="5297671" y="821456"/>
            <a:ext cx="3528194" cy="598241"/>
          </a:xfrm>
          <a:prstGeom prst="rect">
            <a:avLst/>
          </a:prstGeom>
        </p:spPr>
      </p:pic>
    </p:spTree>
    <p:extLst>
      <p:ext uri="{BB962C8B-B14F-4D97-AF65-F5344CB8AC3E}">
        <p14:creationId xmlns:p14="http://schemas.microsoft.com/office/powerpoint/2010/main" val="2627090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7832218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049902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buNone/>
            </a:pPr>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a:xfrm>
            <a:off x="554735" y="5992382"/>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5"/>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6"/>
            </p:custDataLst>
          </p:nvPr>
        </p:nvSpPr>
        <p:spPr>
          <a:xfrm>
            <a:off x="554736" y="172212"/>
            <a:ext cx="10499027" cy="731520"/>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Tree>
    <p:extLst>
      <p:ext uri="{BB962C8B-B14F-4D97-AF65-F5344CB8AC3E}">
        <p14:creationId xmlns:p14="http://schemas.microsoft.com/office/powerpoint/2010/main" val="4273698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744158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2" name="Slide Number">
            <a:extLst>
              <a:ext uri="{FF2B5EF4-FFF2-40B4-BE49-F238E27FC236}">
                <a16:creationId xmlns:a16="http://schemas.microsoft.com/office/drawing/2014/main" id="{FA80D01B-4EB3-10CD-FF75-0EA4B81B3ADC}"/>
              </a:ext>
            </a:extLst>
          </p:cNvPr>
          <p:cNvSpPr>
            <a:spLocks noChangeArrowheads="1"/>
          </p:cNvSpPr>
          <p:nvPr userDrawn="1">
            <p:custDataLst>
              <p:tags r:id="rId5"/>
            </p:custDataLst>
          </p:nvPr>
        </p:nvSpPr>
        <p:spPr bwMode="black">
          <a:xfrm>
            <a:off x="11427893" y="6498754"/>
            <a:ext cx="141064" cy="138499"/>
          </a:xfrm>
          <a:prstGeom prst="rect">
            <a:avLst/>
          </a:prstGeom>
          <a:noFill/>
          <a:ln w="9525" algn="ctr">
            <a:noFill/>
            <a:miter lim="800000"/>
            <a:headEnd/>
            <a:tailEnd/>
          </a:ln>
          <a:effectLst/>
        </p:spPr>
        <p:txBody>
          <a:bodyPr wrap="none" lIns="0" tIns="0" rIns="0" bIns="0" anchor="b">
            <a:noAutofit/>
          </a:bodyPr>
          <a:lstStyle/>
          <a:p>
            <a:pPr algn="ctr" defTabSz="610744" rtl="0"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ctr" defTabSz="610744" rtl="0"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
        <p:nvSpPr>
          <p:cNvPr id="5" name="5. Source" hidden="1">
            <a:extLst>
              <a:ext uri="{FF2B5EF4-FFF2-40B4-BE49-F238E27FC236}">
                <a16:creationId xmlns:a16="http://schemas.microsoft.com/office/drawing/2014/main" id="{D6A6D4B9-68C2-68EA-C7B9-CE5CEC1FEDC1}"/>
              </a:ext>
            </a:extLst>
          </p:cNvPr>
          <p:cNvSpPr txBox="1"/>
          <p:nvPr userDrawn="1">
            <p:custDataLst>
              <p:tags r:id="rId6"/>
            </p:custDataLst>
          </p:nvPr>
        </p:nvSpPr>
        <p:spPr>
          <a:xfrm>
            <a:off x="554735" y="5992382"/>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969136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8160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5" name="Slide Number">
            <a:extLst>
              <a:ext uri="{FF2B5EF4-FFF2-40B4-BE49-F238E27FC236}">
                <a16:creationId xmlns:a16="http://schemas.microsoft.com/office/drawing/2014/main" id="{7F413461-0990-3682-3335-8B11B5782BD9}"/>
              </a:ext>
            </a:extLst>
          </p:cNvPr>
          <p:cNvSpPr>
            <a:spLocks noChangeArrowheads="1"/>
          </p:cNvSpPr>
          <p:nvPr userDrawn="1">
            <p:custDataLst>
              <p:tags r:id="rId5"/>
            </p:custDataLst>
          </p:nvPr>
        </p:nvSpPr>
        <p:spPr bwMode="black">
          <a:xfrm>
            <a:off x="11427893" y="6498754"/>
            <a:ext cx="141064" cy="138499"/>
          </a:xfrm>
          <a:prstGeom prst="rect">
            <a:avLst/>
          </a:prstGeom>
          <a:noFill/>
          <a:ln w="9525" algn="ctr">
            <a:noFill/>
            <a:miter lim="800000"/>
            <a:headEnd/>
            <a:tailEnd/>
          </a:ln>
          <a:effectLst/>
        </p:spPr>
        <p:txBody>
          <a:bodyPr wrap="none" lIns="0" tIns="0" rIns="0" bIns="0" anchor="b">
            <a:noAutofit/>
          </a:bodyPr>
          <a:lstStyle/>
          <a:p>
            <a:pPr algn="ctr" defTabSz="610744" rtl="0"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ctr" defTabSz="610744" rtl="0"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7DCE0E2D-6C92-DFC4-3D54-4FD28A0877CE}"/>
              </a:ext>
            </a:extLst>
          </p:cNvPr>
          <p:cNvSpPr txBox="1"/>
          <p:nvPr userDrawn="1">
            <p:custDataLst>
              <p:tags r:id="rId6"/>
            </p:custDataLst>
          </p:nvPr>
        </p:nvSpPr>
        <p:spPr>
          <a:xfrm>
            <a:off x="554735" y="5992382"/>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1642223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317535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A8CD0180-1E91-69D6-CA0A-45E3178B8B63}"/>
              </a:ext>
            </a:extLst>
          </p:cNvPr>
          <p:cNvPicPr>
            <a:picLocks noChangeAspect="1"/>
          </p:cNvPicPr>
          <p:nvPr userDrawn="1"/>
        </p:nvPicPr>
        <p:blipFill>
          <a:blip r:embed="rId10"/>
          <a:stretch>
            <a:fillRect/>
          </a:stretch>
        </p:blipFill>
        <p:spPr bwMode="ltGray">
          <a:xfrm>
            <a:off x="0" y="0"/>
            <a:ext cx="12192000" cy="6857999"/>
          </a:xfrm>
          <a:prstGeom prst="rect">
            <a:avLst/>
          </a:prstGeom>
        </p:spPr>
      </p:pic>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bwMode="ltGray">
          <a:xfrm>
            <a:off x="457199" y="2743200"/>
            <a:ext cx="11082528" cy="677108"/>
          </a:xfrm>
        </p:spPr>
        <p:txBody>
          <a:bodyPr vert="horz" anchor="t">
            <a:noAutofit/>
          </a:bodyPr>
          <a:lstStyle>
            <a:lvl1pPr rtl="0">
              <a:lnSpc>
                <a:spcPct val="100000"/>
              </a:lnSpc>
              <a:defRPr sz="4400" b="0"/>
            </a:lvl1pPr>
          </a:lstStyle>
          <a:p>
            <a:r>
              <a:rPr lang="en-US"/>
              <a:t>Click to edit Master title style</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4"/>
            </p:custDataLst>
          </p:nvPr>
        </p:nvSpPr>
        <p:spPr bwMode="ltGray">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0" name="Picture 9">
            <a:extLst>
              <a:ext uri="{FF2B5EF4-FFF2-40B4-BE49-F238E27FC236}">
                <a16:creationId xmlns:a16="http://schemas.microsoft.com/office/drawing/2014/main" id="{A6981849-AB34-A6C1-B10E-201940893B8C}"/>
              </a:ext>
            </a:extLst>
          </p:cNvPr>
          <p:cNvPicPr>
            <a:picLocks noChangeAspect="1"/>
          </p:cNvPicPr>
          <p:nvPr userDrawn="1"/>
        </p:nvPicPr>
        <p:blipFill>
          <a:blip r:embed="rId11"/>
          <a:srcRect/>
          <a:stretch/>
        </p:blipFill>
        <p:spPr bwMode="ltGray">
          <a:xfrm>
            <a:off x="13138" y="3927098"/>
            <a:ext cx="12165724" cy="2940050"/>
          </a:xfrm>
          <a:prstGeom prst="rect">
            <a:avLst/>
          </a:prstGeom>
        </p:spPr>
      </p:pic>
      <p:cxnSp>
        <p:nvCxnSpPr>
          <p:cNvPr id="11" name="Straight Connector 10">
            <a:extLst>
              <a:ext uri="{FF2B5EF4-FFF2-40B4-BE49-F238E27FC236}">
                <a16:creationId xmlns:a16="http://schemas.microsoft.com/office/drawing/2014/main" id="{3DF7CED9-FAC0-E6B7-E409-386F7CE524A4}"/>
              </a:ext>
            </a:extLst>
          </p:cNvPr>
          <p:cNvCxnSpPr>
            <a:cxnSpLocks/>
          </p:cNvCxnSpPr>
          <p:nvPr userDrawn="1"/>
        </p:nvCxnSpPr>
        <p:spPr bwMode="ltGray">
          <a:xfrm>
            <a:off x="0" y="693944"/>
            <a:ext cx="12192000" cy="0"/>
          </a:xfrm>
          <a:prstGeom prst="line">
            <a:avLst/>
          </a:prstGeom>
          <a:ln w="12700" cap="sq">
            <a:solidFill>
              <a:schemeClr val="accent2">
                <a:alpha val="50000"/>
              </a:schemeClr>
            </a:solidFill>
          </a:ln>
        </p:spPr>
        <p:style>
          <a:lnRef idx="1">
            <a:schemeClr val="accent1"/>
          </a:lnRef>
          <a:fillRef idx="0">
            <a:schemeClr val="accent1"/>
          </a:fillRef>
          <a:effectRef idx="0">
            <a:schemeClr val="dk1"/>
          </a:effectRef>
          <a:fontRef idx="minor">
            <a:schemeClr val="lt1"/>
          </a:fontRef>
        </p:style>
      </p:cxnSp>
      <p:sp>
        <p:nvSpPr>
          <p:cNvPr id="18" name="Slide Number">
            <a:extLst>
              <a:ext uri="{FF2B5EF4-FFF2-40B4-BE49-F238E27FC236}">
                <a16:creationId xmlns:a16="http://schemas.microsoft.com/office/drawing/2014/main" id="{A278D4CD-EE4D-E466-5FCC-6B2AF58CE1A5}"/>
              </a:ext>
            </a:extLst>
          </p:cNvPr>
          <p:cNvSpPr>
            <a:spLocks noChangeArrowheads="1"/>
          </p:cNvSpPr>
          <p:nvPr userDrawn="1">
            <p:custDataLst>
              <p:tags r:id="rId5"/>
            </p:custDataLst>
          </p:nvPr>
        </p:nvSpPr>
        <p:spPr bwMode="ltGray">
          <a:xfrm>
            <a:off x="11427893" y="6498754"/>
            <a:ext cx="141064" cy="138499"/>
          </a:xfrm>
          <a:prstGeom prst="rect">
            <a:avLst/>
          </a:prstGeom>
          <a:noFill/>
          <a:ln w="9525" algn="ctr">
            <a:noFill/>
            <a:miter lim="800000"/>
            <a:headEnd/>
            <a:tailEnd/>
          </a:ln>
          <a:effectLst/>
        </p:spPr>
        <p:txBody>
          <a:bodyPr wrap="none" lIns="0" tIns="0" rIns="0" bIns="0" anchor="b">
            <a:noAutofit/>
          </a:bodyPr>
          <a:lstStyle/>
          <a:p>
            <a:pPr algn="ctr" defTabSz="610744" rtl="0"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ctr" defTabSz="610744" rtl="0"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
        <p:nvSpPr>
          <p:cNvPr id="5" name="5. Source" hidden="1">
            <a:extLst>
              <a:ext uri="{FF2B5EF4-FFF2-40B4-BE49-F238E27FC236}">
                <a16:creationId xmlns:a16="http://schemas.microsoft.com/office/drawing/2014/main" id="{005F2B1F-3308-3174-BB23-97F170F6CD87}"/>
              </a:ext>
            </a:extLst>
          </p:cNvPr>
          <p:cNvSpPr txBox="1"/>
          <p:nvPr userDrawn="1">
            <p:custDataLst>
              <p:tags r:id="rId6"/>
            </p:custDataLst>
          </p:nvPr>
        </p:nvSpPr>
        <p:spPr>
          <a:xfrm>
            <a:off x="554735" y="5992382"/>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1"/>
                </a:solidFill>
              </a:rPr>
              <a:t>Source: …</a:t>
            </a:r>
          </a:p>
        </p:txBody>
      </p:sp>
    </p:spTree>
    <p:extLst>
      <p:ext uri="{BB962C8B-B14F-4D97-AF65-F5344CB8AC3E}">
        <p14:creationId xmlns:p14="http://schemas.microsoft.com/office/powerpoint/2010/main" val="891929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Line">
            <a:extLst>
              <a:ext uri="{FF2B5EF4-FFF2-40B4-BE49-F238E27FC236}">
                <a16:creationId xmlns:a16="http://schemas.microsoft.com/office/drawing/2014/main" id="{6FC2D76F-207A-4046-8148-B599FEBBA52D}"/>
              </a:ext>
              <a:ext uri="{C183D7F6-B498-43B3-948B-1728B52AA6E4}">
                <adec:decorative xmlns:adec="http://schemas.microsoft.com/office/drawing/2017/decorative" val="1"/>
              </a:ext>
            </a:extLst>
          </p:cNvPr>
          <p:cNvCxnSpPr>
            <a:cxnSpLocks/>
          </p:cNvCxnSpPr>
          <p:nvPr userDrawn="1"/>
        </p:nvCxnSpPr>
        <p:spPr>
          <a:xfrm>
            <a:off x="457200" y="1051560"/>
            <a:ext cx="11277600" cy="0"/>
          </a:xfrm>
          <a:prstGeom prst="line">
            <a:avLst/>
          </a:prstGeom>
          <a:noFill/>
          <a:ln w="76200" cap="flat" cmpd="sng" algn="ctr">
            <a:solidFill>
              <a:srgbClr val="152C73"/>
            </a:solidFill>
            <a:prstDash val="solid"/>
          </a:ln>
          <a:effectLst/>
        </p:spPr>
      </p:cxnSp>
      <p:sp>
        <p:nvSpPr>
          <p:cNvPr id="2" name="Title 1">
            <a:extLst>
              <a:ext uri="{FF2B5EF4-FFF2-40B4-BE49-F238E27FC236}">
                <a16:creationId xmlns:a16="http://schemas.microsoft.com/office/drawing/2014/main" id="{4499D052-82EB-45DB-AC09-74E30530C956}"/>
              </a:ext>
            </a:extLst>
          </p:cNvPr>
          <p:cNvSpPr>
            <a:spLocks noGrp="1"/>
          </p:cNvSpPr>
          <p:nvPr>
            <p:ph type="title" hasCustomPrompt="1"/>
          </p:nvPr>
        </p:nvSpPr>
        <p:spPr/>
        <p:txBody>
          <a:bodyPr/>
          <a:lstStyle>
            <a:lvl1pPr>
              <a:defRPr/>
            </a:lvl1pPr>
          </a:lstStyle>
          <a:p>
            <a:r>
              <a:rPr lang="en-US"/>
              <a:t>[Title: Arial, sentence case, 40pt]</a:t>
            </a:r>
          </a:p>
        </p:txBody>
      </p:sp>
      <p:sp>
        <p:nvSpPr>
          <p:cNvPr id="3" name="Content Placeholder 2">
            <a:extLst>
              <a:ext uri="{FF2B5EF4-FFF2-40B4-BE49-F238E27FC236}">
                <a16:creationId xmlns:a16="http://schemas.microsoft.com/office/drawing/2014/main" id="{9B455E60-26ED-4289-A997-DC9136BC94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066A3432-8077-4B90-9CC1-2E0784DDB96D}"/>
              </a:ext>
            </a:extLst>
          </p:cNvPr>
          <p:cNvSpPr>
            <a:spLocks noGrp="1"/>
          </p:cNvSpPr>
          <p:nvPr>
            <p:ph type="sldNum" sz="quarter" idx="12"/>
          </p:nvPr>
        </p:nvSpPr>
        <p:spPr/>
        <p:txBody>
          <a:bodyPr/>
          <a:lstStyle/>
          <a:p>
            <a:fld id="{54C43044-12A5-4144-ACF2-73440A089539}" type="slidenum">
              <a:rPr lang="en-US" smtClean="0"/>
              <a:t>‹#›</a:t>
            </a:fld>
            <a:endParaRPr lang="en-US"/>
          </a:p>
        </p:txBody>
      </p:sp>
      <p:sp>
        <p:nvSpPr>
          <p:cNvPr id="4" name="Footer Placeholder 3">
            <a:extLst>
              <a:ext uri="{FF2B5EF4-FFF2-40B4-BE49-F238E27FC236}">
                <a16:creationId xmlns:a16="http://schemas.microsoft.com/office/drawing/2014/main" id="{8E2CFE28-22EE-4886-A0FC-46051EA8887A}"/>
              </a:ext>
            </a:extLst>
          </p:cNvPr>
          <p:cNvSpPr>
            <a:spLocks noGrp="1"/>
          </p:cNvSpPr>
          <p:nvPr>
            <p:ph type="ftr" sz="quarter" idx="13"/>
          </p:nvPr>
        </p:nvSpPr>
        <p:spPr/>
        <p:txBody>
          <a:bodyPr/>
          <a:lstStyle/>
          <a:p>
            <a:r>
              <a:rPr lang="en-US">
                <a:solidFill>
                  <a:schemeClr val="tx1"/>
                </a:solidFill>
              </a:rPr>
              <a:t>Proprietary and Confidential</a:t>
            </a:r>
          </a:p>
        </p:txBody>
      </p:sp>
    </p:spTree>
    <p:extLst>
      <p:ext uri="{BB962C8B-B14F-4D97-AF65-F5344CB8AC3E}">
        <p14:creationId xmlns:p14="http://schemas.microsoft.com/office/powerpoint/2010/main" val="324287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856281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4" name="Slide Number">
            <a:extLst>
              <a:ext uri="{FF2B5EF4-FFF2-40B4-BE49-F238E27FC236}">
                <a16:creationId xmlns:a16="http://schemas.microsoft.com/office/drawing/2014/main" id="{A5DC70B0-504C-315B-EA8E-BDEAB1AD49AE}"/>
              </a:ext>
            </a:extLst>
          </p:cNvPr>
          <p:cNvSpPr>
            <a:spLocks noChangeArrowheads="1"/>
          </p:cNvSpPr>
          <p:nvPr userDrawn="1">
            <p:custDataLst>
              <p:tags r:id="rId6"/>
            </p:custDataLst>
          </p:nvPr>
        </p:nvSpPr>
        <p:spPr bwMode="black">
          <a:xfrm>
            <a:off x="11427893" y="6498754"/>
            <a:ext cx="141064" cy="138499"/>
          </a:xfrm>
          <a:prstGeom prst="rect">
            <a:avLst/>
          </a:prstGeom>
          <a:noFill/>
          <a:ln w="9525" algn="ctr">
            <a:noFill/>
            <a:miter lim="800000"/>
            <a:headEnd/>
            <a:tailEnd/>
          </a:ln>
          <a:effectLst/>
        </p:spPr>
        <p:txBody>
          <a:bodyPr wrap="none" lIns="0" tIns="0" rIns="0" bIns="0" anchor="b">
            <a:noAutofit/>
          </a:bodyPr>
          <a:lstStyle/>
          <a:p>
            <a:pPr algn="ctr" defTabSz="610744" rtl="0"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ctr" defTabSz="610744" rtl="0"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sp>
        <p:nvSpPr>
          <p:cNvPr id="5" name="5. Source" hidden="1">
            <a:extLst>
              <a:ext uri="{FF2B5EF4-FFF2-40B4-BE49-F238E27FC236}">
                <a16:creationId xmlns:a16="http://schemas.microsoft.com/office/drawing/2014/main" id="{72944C24-62A2-3A2B-39F6-C43CDD5DD26F}"/>
              </a:ext>
            </a:extLst>
          </p:cNvPr>
          <p:cNvSpPr txBox="1"/>
          <p:nvPr userDrawn="1">
            <p:custDataLst>
              <p:tags r:id="rId7"/>
            </p:custDataLst>
          </p:nvPr>
        </p:nvSpPr>
        <p:spPr>
          <a:xfrm>
            <a:off x="554735" y="5992382"/>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490152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277160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accent2">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2" name="Slide Number">
            <a:extLst>
              <a:ext uri="{FF2B5EF4-FFF2-40B4-BE49-F238E27FC236}">
                <a16:creationId xmlns:a16="http://schemas.microsoft.com/office/drawing/2014/main" id="{ABD348FB-07F2-8150-B1F6-6AD63536CC6C}"/>
              </a:ext>
            </a:extLst>
          </p:cNvPr>
          <p:cNvSpPr>
            <a:spLocks noChangeArrowheads="1"/>
          </p:cNvSpPr>
          <p:nvPr userDrawn="1">
            <p:custDataLst>
              <p:tags r:id="rId7"/>
            </p:custDataLst>
          </p:nvPr>
        </p:nvSpPr>
        <p:spPr bwMode="black">
          <a:xfrm>
            <a:off x="11427893" y="6498754"/>
            <a:ext cx="141064" cy="138499"/>
          </a:xfrm>
          <a:prstGeom prst="rect">
            <a:avLst/>
          </a:prstGeom>
          <a:noFill/>
          <a:ln w="9525" algn="ctr">
            <a:noFill/>
            <a:miter lim="800000"/>
            <a:headEnd/>
            <a:tailEnd/>
          </a:ln>
          <a:effectLst/>
        </p:spPr>
        <p:txBody>
          <a:bodyPr wrap="none" lIns="0" tIns="0" rIns="0" bIns="0" anchor="b">
            <a:noAutofit/>
          </a:bodyPr>
          <a:lstStyle/>
          <a:p>
            <a:pPr algn="ct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ct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5" name="5. Source" hidden="1">
            <a:extLst>
              <a:ext uri="{FF2B5EF4-FFF2-40B4-BE49-F238E27FC236}">
                <a16:creationId xmlns:a16="http://schemas.microsoft.com/office/drawing/2014/main" id="{B8F361FA-2FF8-B8D3-973F-46FDB0B6DF4F}"/>
              </a:ext>
            </a:extLst>
          </p:cNvPr>
          <p:cNvSpPr txBox="1"/>
          <p:nvPr userDrawn="1">
            <p:custDataLst>
              <p:tags r:id="rId8"/>
            </p:custDataLst>
          </p:nvPr>
        </p:nvSpPr>
        <p:spPr>
          <a:xfrm>
            <a:off x="554735" y="5992382"/>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7" name="Footer Text">
            <a:extLst>
              <a:ext uri="{FF2B5EF4-FFF2-40B4-BE49-F238E27FC236}">
                <a16:creationId xmlns:a16="http://schemas.microsoft.com/office/drawing/2014/main" id="{B2E14B25-6238-7A11-0000-FF3B23A9AEBC}"/>
              </a:ext>
            </a:extLst>
          </p:cNvPr>
          <p:cNvSpPr txBox="1"/>
          <p:nvPr userDrawn="1"/>
        </p:nvSpPr>
        <p:spPr>
          <a:xfrm>
            <a:off x="4724400" y="6348692"/>
            <a:ext cx="2743200" cy="365760"/>
          </a:xfrm>
          <a:prstGeom prst="rect">
            <a:avLst/>
          </a:prstGeom>
          <a:noFill/>
        </p:spPr>
        <p:txBody>
          <a:bodyPr wrap="square" lIns="0" tIns="0" rIns="0" bIns="0" rtlCol="0" anchor="ctr" anchorCtr="0">
            <a:noAutofit/>
          </a:bodyPr>
          <a:lstStyle/>
          <a:p>
            <a:pPr marL="0" indent="0" algn="ctr">
              <a:lnSpc>
                <a:spcPct val="100000"/>
              </a:lnSpc>
              <a:spcBef>
                <a:spcPts val="0"/>
              </a:spcBef>
              <a:buSzPct val="100000"/>
              <a:buFontTx/>
              <a:buNone/>
            </a:pPr>
            <a:r>
              <a:rPr lang="en-US" sz="1200">
                <a:solidFill>
                  <a:schemeClr val="tx1"/>
                </a:solidFill>
              </a:rPr>
              <a:t>Proprietary and Confidential</a:t>
            </a:r>
          </a:p>
        </p:txBody>
      </p:sp>
      <p:grpSp>
        <p:nvGrpSpPr>
          <p:cNvPr id="13" name="Group 12">
            <a:extLst>
              <a:ext uri="{FF2B5EF4-FFF2-40B4-BE49-F238E27FC236}">
                <a16:creationId xmlns:a16="http://schemas.microsoft.com/office/drawing/2014/main" id="{8626B2BD-03A5-1831-81CE-A8355E7E6E5C}"/>
              </a:ext>
            </a:extLst>
          </p:cNvPr>
          <p:cNvGrpSpPr/>
          <p:nvPr userDrawn="1"/>
        </p:nvGrpSpPr>
        <p:grpSpPr bwMode="ltGray">
          <a:xfrm>
            <a:off x="545210" y="6368960"/>
            <a:ext cx="1962899" cy="332829"/>
            <a:chOff x="5297671" y="821456"/>
            <a:chExt cx="3528194" cy="598241"/>
          </a:xfrm>
        </p:grpSpPr>
        <p:pic>
          <p:nvPicPr>
            <p:cNvPr id="14" name="Picture 6" descr="Partnership Viessmann Group e Carrier | Viessmann IT">
              <a:extLst>
                <a:ext uri="{FF2B5EF4-FFF2-40B4-BE49-F238E27FC236}">
                  <a16:creationId xmlns:a16="http://schemas.microsoft.com/office/drawing/2014/main" id="{0C173CCC-C193-2E68-C39E-EC41680EA7B7}"/>
                </a:ext>
              </a:extLst>
            </p:cNvPr>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l="4190" t="21589" r="45683" b="24618"/>
            <a:stretch/>
          </p:blipFill>
          <p:spPr bwMode="ltGray">
            <a:xfrm>
              <a:off x="7250430" y="951244"/>
              <a:ext cx="1575435" cy="46845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C53785E2-1706-32D0-E67C-E588FDDED09E}"/>
                </a:ext>
              </a:extLst>
            </p:cNvPr>
            <p:cNvGrpSpPr/>
            <p:nvPr userDrawn="1"/>
          </p:nvGrpSpPr>
          <p:grpSpPr bwMode="ltGray">
            <a:xfrm>
              <a:off x="5297671" y="831288"/>
              <a:ext cx="1376901" cy="580951"/>
              <a:chOff x="7604566" y="4768770"/>
              <a:chExt cx="3483981" cy="1469984"/>
            </a:xfrm>
          </p:grpSpPr>
          <p:sp>
            <p:nvSpPr>
              <p:cNvPr id="18" name="Oval 17">
                <a:extLst>
                  <a:ext uri="{FF2B5EF4-FFF2-40B4-BE49-F238E27FC236}">
                    <a16:creationId xmlns:a16="http://schemas.microsoft.com/office/drawing/2014/main" id="{D2E545CB-325F-0CD5-0065-10F7B396B338}"/>
                  </a:ext>
                </a:extLst>
              </p:cNvPr>
              <p:cNvSpPr/>
              <p:nvPr userDrawn="1"/>
            </p:nvSpPr>
            <p:spPr bwMode="ltGray">
              <a:xfrm>
                <a:off x="7708738" y="4872942"/>
                <a:ext cx="3275638" cy="1261640"/>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b="1" err="1">
                  <a:solidFill>
                    <a:schemeClr val="bg1"/>
                  </a:solidFill>
                </a:endParaRPr>
              </a:p>
            </p:txBody>
          </p:sp>
          <p:pic>
            <p:nvPicPr>
              <p:cNvPr id="22" name="Picture 6" descr="Partnership Viessmann Group e Carrier | Viessmann IT">
                <a:extLst>
                  <a:ext uri="{FF2B5EF4-FFF2-40B4-BE49-F238E27FC236}">
                    <a16:creationId xmlns:a16="http://schemas.microsoft.com/office/drawing/2014/main" id="{7B327F0B-1874-AD0B-79DC-35BECFCB178F}"/>
                  </a:ext>
                </a:extLst>
              </p:cNvPr>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l="66944" t="28689" r="4480" b="27798"/>
              <a:stretch/>
            </p:blipFill>
            <p:spPr bwMode="ltGray">
              <a:xfrm>
                <a:off x="7604566" y="4768770"/>
                <a:ext cx="3483981" cy="146998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6" name="Straight Connector 15">
              <a:extLst>
                <a:ext uri="{FF2B5EF4-FFF2-40B4-BE49-F238E27FC236}">
                  <a16:creationId xmlns:a16="http://schemas.microsoft.com/office/drawing/2014/main" id="{47CD35F8-2540-9427-257C-459631024F96}"/>
                </a:ext>
              </a:extLst>
            </p:cNvPr>
            <p:cNvCxnSpPr/>
            <p:nvPr userDrawn="1"/>
          </p:nvCxnSpPr>
          <p:spPr bwMode="ltGray">
            <a:xfrm>
              <a:off x="6933955" y="821456"/>
              <a:ext cx="0" cy="570792"/>
            </a:xfrm>
            <a:prstGeom prst="line">
              <a:avLst/>
            </a:prstGeom>
            <a:ln w="6350" cap="flat">
              <a:solidFill>
                <a:srgbClr val="BBC1D1"/>
              </a:solidFill>
              <a:miter lim="800000"/>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96818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1072563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accent2">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2" name="Slide Number">
            <a:extLst>
              <a:ext uri="{FF2B5EF4-FFF2-40B4-BE49-F238E27FC236}">
                <a16:creationId xmlns:a16="http://schemas.microsoft.com/office/drawing/2014/main" id="{BF24FD39-A936-A352-368D-834AAE62B6DA}"/>
              </a:ext>
            </a:extLst>
          </p:cNvPr>
          <p:cNvSpPr>
            <a:spLocks noChangeArrowheads="1"/>
          </p:cNvSpPr>
          <p:nvPr userDrawn="1">
            <p:custDataLst>
              <p:tags r:id="rId7"/>
            </p:custDataLst>
          </p:nvPr>
        </p:nvSpPr>
        <p:spPr bwMode="black">
          <a:xfrm>
            <a:off x="11427893" y="6498754"/>
            <a:ext cx="141064" cy="138499"/>
          </a:xfrm>
          <a:prstGeom prst="rect">
            <a:avLst/>
          </a:prstGeom>
          <a:noFill/>
          <a:ln w="9525" algn="ctr">
            <a:noFill/>
            <a:miter lim="800000"/>
            <a:headEnd/>
            <a:tailEnd/>
          </a:ln>
          <a:effectLst/>
        </p:spPr>
        <p:txBody>
          <a:bodyPr wrap="none" lIns="0" tIns="0" rIns="0" bIns="0" anchor="b">
            <a:noAutofit/>
          </a:bodyPr>
          <a:lstStyle/>
          <a:p>
            <a:pPr algn="ct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ct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5" name="5. Source" hidden="1">
            <a:extLst>
              <a:ext uri="{FF2B5EF4-FFF2-40B4-BE49-F238E27FC236}">
                <a16:creationId xmlns:a16="http://schemas.microsoft.com/office/drawing/2014/main" id="{9F414245-A083-F011-A97A-F05A9E2D4901}"/>
              </a:ext>
            </a:extLst>
          </p:cNvPr>
          <p:cNvSpPr txBox="1"/>
          <p:nvPr userDrawn="1">
            <p:custDataLst>
              <p:tags r:id="rId8"/>
            </p:custDataLst>
          </p:nvPr>
        </p:nvSpPr>
        <p:spPr>
          <a:xfrm>
            <a:off x="554735" y="5992382"/>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7" name="Footer Text">
            <a:extLst>
              <a:ext uri="{FF2B5EF4-FFF2-40B4-BE49-F238E27FC236}">
                <a16:creationId xmlns:a16="http://schemas.microsoft.com/office/drawing/2014/main" id="{680FCA27-B077-FD0A-6904-6E298C0E4304}"/>
              </a:ext>
            </a:extLst>
          </p:cNvPr>
          <p:cNvSpPr txBox="1"/>
          <p:nvPr userDrawn="1"/>
        </p:nvSpPr>
        <p:spPr>
          <a:xfrm>
            <a:off x="4724400" y="6348692"/>
            <a:ext cx="2743200" cy="365760"/>
          </a:xfrm>
          <a:prstGeom prst="rect">
            <a:avLst/>
          </a:prstGeom>
          <a:noFill/>
        </p:spPr>
        <p:txBody>
          <a:bodyPr wrap="square" lIns="0" tIns="0" rIns="0" bIns="0" rtlCol="0" anchor="ctr" anchorCtr="0">
            <a:noAutofit/>
          </a:bodyPr>
          <a:lstStyle/>
          <a:p>
            <a:pPr marL="0" indent="0" algn="ctr">
              <a:lnSpc>
                <a:spcPct val="100000"/>
              </a:lnSpc>
              <a:spcBef>
                <a:spcPts val="0"/>
              </a:spcBef>
              <a:buSzPct val="100000"/>
              <a:buFontTx/>
              <a:buNone/>
            </a:pPr>
            <a:r>
              <a:rPr lang="en-US" sz="1200">
                <a:solidFill>
                  <a:schemeClr val="tx1"/>
                </a:solidFill>
              </a:rPr>
              <a:t>Proprietary and Confidential</a:t>
            </a:r>
          </a:p>
        </p:txBody>
      </p:sp>
      <p:grpSp>
        <p:nvGrpSpPr>
          <p:cNvPr id="11" name="Group 10">
            <a:extLst>
              <a:ext uri="{FF2B5EF4-FFF2-40B4-BE49-F238E27FC236}">
                <a16:creationId xmlns:a16="http://schemas.microsoft.com/office/drawing/2014/main" id="{EB6B893F-B84B-7F93-B00B-190DBA7D29A2}"/>
              </a:ext>
            </a:extLst>
          </p:cNvPr>
          <p:cNvGrpSpPr/>
          <p:nvPr userDrawn="1"/>
        </p:nvGrpSpPr>
        <p:grpSpPr bwMode="ltGray">
          <a:xfrm>
            <a:off x="545210" y="6368960"/>
            <a:ext cx="1962899" cy="332829"/>
            <a:chOff x="5297671" y="821456"/>
            <a:chExt cx="3528194" cy="598241"/>
          </a:xfrm>
        </p:grpSpPr>
        <p:pic>
          <p:nvPicPr>
            <p:cNvPr id="12" name="Picture 6" descr="Partnership Viessmann Group e Carrier | Viessmann IT">
              <a:extLst>
                <a:ext uri="{FF2B5EF4-FFF2-40B4-BE49-F238E27FC236}">
                  <a16:creationId xmlns:a16="http://schemas.microsoft.com/office/drawing/2014/main" id="{D4E43FA7-6D4F-F6EC-9C7A-5F6B189220DB}"/>
                </a:ext>
              </a:extLst>
            </p:cNvPr>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l="4190" t="21589" r="45683" b="24618"/>
            <a:stretch/>
          </p:blipFill>
          <p:spPr bwMode="ltGray">
            <a:xfrm>
              <a:off x="7250430" y="951244"/>
              <a:ext cx="1575435" cy="46845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33D2D3E8-83EC-11EA-7EA7-758A0BDED0BD}"/>
                </a:ext>
              </a:extLst>
            </p:cNvPr>
            <p:cNvGrpSpPr/>
            <p:nvPr userDrawn="1"/>
          </p:nvGrpSpPr>
          <p:grpSpPr bwMode="ltGray">
            <a:xfrm>
              <a:off x="5297671" y="831288"/>
              <a:ext cx="1376901" cy="580951"/>
              <a:chOff x="7604566" y="4768770"/>
              <a:chExt cx="3483981" cy="1469984"/>
            </a:xfrm>
          </p:grpSpPr>
          <p:sp>
            <p:nvSpPr>
              <p:cNvPr id="15" name="Oval 14">
                <a:extLst>
                  <a:ext uri="{FF2B5EF4-FFF2-40B4-BE49-F238E27FC236}">
                    <a16:creationId xmlns:a16="http://schemas.microsoft.com/office/drawing/2014/main" id="{1156B959-4C39-CBE1-57E8-18139C89753F}"/>
                  </a:ext>
                </a:extLst>
              </p:cNvPr>
              <p:cNvSpPr/>
              <p:nvPr userDrawn="1"/>
            </p:nvSpPr>
            <p:spPr bwMode="ltGray">
              <a:xfrm>
                <a:off x="7708738" y="4872942"/>
                <a:ext cx="3275638" cy="1261640"/>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b="1" err="1">
                  <a:solidFill>
                    <a:schemeClr val="bg1"/>
                  </a:solidFill>
                </a:endParaRPr>
              </a:p>
            </p:txBody>
          </p:sp>
          <p:pic>
            <p:nvPicPr>
              <p:cNvPr id="16" name="Picture 6" descr="Partnership Viessmann Group e Carrier | Viessmann IT">
                <a:extLst>
                  <a:ext uri="{FF2B5EF4-FFF2-40B4-BE49-F238E27FC236}">
                    <a16:creationId xmlns:a16="http://schemas.microsoft.com/office/drawing/2014/main" id="{67E8AB7F-ACF5-8463-0F24-E96C86D2E9D9}"/>
                  </a:ext>
                </a:extLst>
              </p:cNvPr>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l="66944" t="28689" r="4480" b="27798"/>
              <a:stretch/>
            </p:blipFill>
            <p:spPr bwMode="ltGray">
              <a:xfrm>
                <a:off x="7604566" y="4768770"/>
                <a:ext cx="3483981" cy="146998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4" name="Straight Connector 13">
              <a:extLst>
                <a:ext uri="{FF2B5EF4-FFF2-40B4-BE49-F238E27FC236}">
                  <a16:creationId xmlns:a16="http://schemas.microsoft.com/office/drawing/2014/main" id="{03459F9A-74C7-109E-F3D3-1C861BA55245}"/>
                </a:ext>
              </a:extLst>
            </p:cNvPr>
            <p:cNvCxnSpPr/>
            <p:nvPr userDrawn="1"/>
          </p:nvCxnSpPr>
          <p:spPr bwMode="ltGray">
            <a:xfrm>
              <a:off x="6933955" y="821456"/>
              <a:ext cx="0" cy="570792"/>
            </a:xfrm>
            <a:prstGeom prst="line">
              <a:avLst/>
            </a:prstGeom>
            <a:ln w="6350" cap="flat">
              <a:solidFill>
                <a:srgbClr val="BBC1D1"/>
              </a:solidFill>
              <a:miter lim="800000"/>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0274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415711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accent2">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2" name="Slide Number">
            <a:extLst>
              <a:ext uri="{FF2B5EF4-FFF2-40B4-BE49-F238E27FC236}">
                <a16:creationId xmlns:a16="http://schemas.microsoft.com/office/drawing/2014/main" id="{FFB36C6D-66C8-3913-D0DA-061D49D01C91}"/>
              </a:ext>
            </a:extLst>
          </p:cNvPr>
          <p:cNvSpPr>
            <a:spLocks noChangeArrowheads="1"/>
          </p:cNvSpPr>
          <p:nvPr userDrawn="1">
            <p:custDataLst>
              <p:tags r:id="rId7"/>
            </p:custDataLst>
          </p:nvPr>
        </p:nvSpPr>
        <p:spPr bwMode="black">
          <a:xfrm>
            <a:off x="11427893" y="6498754"/>
            <a:ext cx="141064" cy="138499"/>
          </a:xfrm>
          <a:prstGeom prst="rect">
            <a:avLst/>
          </a:prstGeom>
          <a:noFill/>
          <a:ln w="9525" algn="ctr">
            <a:noFill/>
            <a:miter lim="800000"/>
            <a:headEnd/>
            <a:tailEnd/>
          </a:ln>
          <a:effectLst/>
        </p:spPr>
        <p:txBody>
          <a:bodyPr wrap="none" lIns="0" tIns="0" rIns="0" bIns="0" anchor="b">
            <a:noAutofit/>
          </a:bodyPr>
          <a:lstStyle/>
          <a:p>
            <a:pPr algn="ct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ct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5" name="5. Source" hidden="1">
            <a:extLst>
              <a:ext uri="{FF2B5EF4-FFF2-40B4-BE49-F238E27FC236}">
                <a16:creationId xmlns:a16="http://schemas.microsoft.com/office/drawing/2014/main" id="{73D94C28-6B45-83D3-CB05-4B8C289E8257}"/>
              </a:ext>
            </a:extLst>
          </p:cNvPr>
          <p:cNvSpPr txBox="1"/>
          <p:nvPr userDrawn="1">
            <p:custDataLst>
              <p:tags r:id="rId8"/>
            </p:custDataLst>
          </p:nvPr>
        </p:nvSpPr>
        <p:spPr>
          <a:xfrm>
            <a:off x="554735" y="5992382"/>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6" name="Footer Text">
            <a:extLst>
              <a:ext uri="{FF2B5EF4-FFF2-40B4-BE49-F238E27FC236}">
                <a16:creationId xmlns:a16="http://schemas.microsoft.com/office/drawing/2014/main" id="{0054C40D-989A-28A8-3CA0-E34A61B6BA09}"/>
              </a:ext>
            </a:extLst>
          </p:cNvPr>
          <p:cNvSpPr txBox="1"/>
          <p:nvPr userDrawn="1"/>
        </p:nvSpPr>
        <p:spPr>
          <a:xfrm>
            <a:off x="3740552" y="6348692"/>
            <a:ext cx="2743200" cy="365760"/>
          </a:xfrm>
          <a:prstGeom prst="rect">
            <a:avLst/>
          </a:prstGeom>
          <a:noFill/>
        </p:spPr>
        <p:txBody>
          <a:bodyPr wrap="square" lIns="0" tIns="0" rIns="0" bIns="0" rtlCol="0" anchor="ctr" anchorCtr="0">
            <a:noAutofit/>
          </a:bodyPr>
          <a:lstStyle/>
          <a:p>
            <a:pPr marL="0" indent="0" algn="ctr">
              <a:lnSpc>
                <a:spcPct val="100000"/>
              </a:lnSpc>
              <a:spcBef>
                <a:spcPts val="0"/>
              </a:spcBef>
              <a:buSzPct val="100000"/>
              <a:buFontTx/>
              <a:buNone/>
            </a:pPr>
            <a:r>
              <a:rPr lang="en-US" sz="1200">
                <a:solidFill>
                  <a:schemeClr val="tx1"/>
                </a:solidFill>
              </a:rPr>
              <a:t>Proprietary and Confidential</a:t>
            </a:r>
          </a:p>
        </p:txBody>
      </p:sp>
      <p:grpSp>
        <p:nvGrpSpPr>
          <p:cNvPr id="11" name="Group 10">
            <a:extLst>
              <a:ext uri="{FF2B5EF4-FFF2-40B4-BE49-F238E27FC236}">
                <a16:creationId xmlns:a16="http://schemas.microsoft.com/office/drawing/2014/main" id="{6E29F136-0F47-8B02-0A6A-A6EA44E33027}"/>
              </a:ext>
            </a:extLst>
          </p:cNvPr>
          <p:cNvGrpSpPr/>
          <p:nvPr userDrawn="1"/>
        </p:nvGrpSpPr>
        <p:grpSpPr bwMode="ltGray">
          <a:xfrm>
            <a:off x="545210" y="6368960"/>
            <a:ext cx="1962899" cy="332829"/>
            <a:chOff x="5297671" y="821456"/>
            <a:chExt cx="3528194" cy="598241"/>
          </a:xfrm>
        </p:grpSpPr>
        <p:pic>
          <p:nvPicPr>
            <p:cNvPr id="12" name="Picture 6" descr="Partnership Viessmann Group e Carrier | Viessmann IT">
              <a:extLst>
                <a:ext uri="{FF2B5EF4-FFF2-40B4-BE49-F238E27FC236}">
                  <a16:creationId xmlns:a16="http://schemas.microsoft.com/office/drawing/2014/main" id="{C52B7A60-57C5-896F-D4B6-FD0ACFD42BEF}"/>
                </a:ext>
              </a:extLst>
            </p:cNvPr>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l="4190" t="21589" r="45683" b="24618"/>
            <a:stretch/>
          </p:blipFill>
          <p:spPr bwMode="ltGray">
            <a:xfrm>
              <a:off x="7250430" y="951244"/>
              <a:ext cx="1575435" cy="46845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B00EC0AE-14D7-FEA2-B998-3E9286775225}"/>
                </a:ext>
              </a:extLst>
            </p:cNvPr>
            <p:cNvGrpSpPr/>
            <p:nvPr userDrawn="1"/>
          </p:nvGrpSpPr>
          <p:grpSpPr bwMode="ltGray">
            <a:xfrm>
              <a:off x="5297671" y="831288"/>
              <a:ext cx="1376901" cy="580951"/>
              <a:chOff x="7604566" y="4768770"/>
              <a:chExt cx="3483981" cy="1469984"/>
            </a:xfrm>
          </p:grpSpPr>
          <p:sp>
            <p:nvSpPr>
              <p:cNvPr id="15" name="Oval 14">
                <a:extLst>
                  <a:ext uri="{FF2B5EF4-FFF2-40B4-BE49-F238E27FC236}">
                    <a16:creationId xmlns:a16="http://schemas.microsoft.com/office/drawing/2014/main" id="{BFB86AA7-D1F2-297B-B08C-C7F9CC0526DA}"/>
                  </a:ext>
                </a:extLst>
              </p:cNvPr>
              <p:cNvSpPr/>
              <p:nvPr userDrawn="1"/>
            </p:nvSpPr>
            <p:spPr bwMode="ltGray">
              <a:xfrm>
                <a:off x="7708738" y="4872942"/>
                <a:ext cx="3275638" cy="1261640"/>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b="1" err="1">
                  <a:solidFill>
                    <a:schemeClr val="bg1"/>
                  </a:solidFill>
                </a:endParaRPr>
              </a:p>
            </p:txBody>
          </p:sp>
          <p:pic>
            <p:nvPicPr>
              <p:cNvPr id="16" name="Picture 6" descr="Partnership Viessmann Group e Carrier | Viessmann IT">
                <a:extLst>
                  <a:ext uri="{FF2B5EF4-FFF2-40B4-BE49-F238E27FC236}">
                    <a16:creationId xmlns:a16="http://schemas.microsoft.com/office/drawing/2014/main" id="{8FF04621-10BD-3C62-85EA-5A4F604128FE}"/>
                  </a:ext>
                </a:extLst>
              </p:cNvPr>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l="66944" t="28689" r="4480" b="27798"/>
              <a:stretch/>
            </p:blipFill>
            <p:spPr bwMode="ltGray">
              <a:xfrm>
                <a:off x="7604566" y="4768770"/>
                <a:ext cx="3483981" cy="146998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4" name="Straight Connector 13">
              <a:extLst>
                <a:ext uri="{FF2B5EF4-FFF2-40B4-BE49-F238E27FC236}">
                  <a16:creationId xmlns:a16="http://schemas.microsoft.com/office/drawing/2014/main" id="{96F50742-64D4-B69C-11F2-B610C8670408}"/>
                </a:ext>
              </a:extLst>
            </p:cNvPr>
            <p:cNvCxnSpPr/>
            <p:nvPr userDrawn="1"/>
          </p:nvCxnSpPr>
          <p:spPr bwMode="ltGray">
            <a:xfrm>
              <a:off x="6933955" y="821456"/>
              <a:ext cx="0" cy="570792"/>
            </a:xfrm>
            <a:prstGeom prst="line">
              <a:avLst/>
            </a:prstGeom>
            <a:ln w="6350" cap="flat">
              <a:solidFill>
                <a:srgbClr val="BBC1D1"/>
              </a:solidFill>
              <a:miter lim="800000"/>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72825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35605826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accent2">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2" name="Slide Number">
            <a:extLst>
              <a:ext uri="{FF2B5EF4-FFF2-40B4-BE49-F238E27FC236}">
                <a16:creationId xmlns:a16="http://schemas.microsoft.com/office/drawing/2014/main" id="{9682FE5C-E353-2A78-9C97-267C55627245}"/>
              </a:ext>
            </a:extLst>
          </p:cNvPr>
          <p:cNvSpPr>
            <a:spLocks noChangeArrowheads="1"/>
          </p:cNvSpPr>
          <p:nvPr userDrawn="1">
            <p:custDataLst>
              <p:tags r:id="rId7"/>
            </p:custDataLst>
          </p:nvPr>
        </p:nvSpPr>
        <p:spPr bwMode="black">
          <a:xfrm>
            <a:off x="11427893" y="6498754"/>
            <a:ext cx="141064" cy="138499"/>
          </a:xfrm>
          <a:prstGeom prst="rect">
            <a:avLst/>
          </a:prstGeom>
          <a:noFill/>
          <a:ln w="9525" algn="ctr">
            <a:noFill/>
            <a:miter lim="800000"/>
            <a:headEnd/>
            <a:tailEnd/>
          </a:ln>
          <a:effectLst/>
        </p:spPr>
        <p:txBody>
          <a:bodyPr wrap="none" lIns="0" tIns="0" rIns="0" bIns="0" anchor="b">
            <a:noAutofit/>
          </a:bodyPr>
          <a:lstStyle/>
          <a:p>
            <a:pPr algn="ct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ct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5" name="5. Source" hidden="1">
            <a:extLst>
              <a:ext uri="{FF2B5EF4-FFF2-40B4-BE49-F238E27FC236}">
                <a16:creationId xmlns:a16="http://schemas.microsoft.com/office/drawing/2014/main" id="{51B9AA45-4BF3-9B8A-5624-2E93D5BD644C}"/>
              </a:ext>
            </a:extLst>
          </p:cNvPr>
          <p:cNvSpPr txBox="1"/>
          <p:nvPr userDrawn="1">
            <p:custDataLst>
              <p:tags r:id="rId8"/>
            </p:custDataLst>
          </p:nvPr>
        </p:nvSpPr>
        <p:spPr>
          <a:xfrm>
            <a:off x="554735" y="5992382"/>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6" name="Footer Text">
            <a:extLst>
              <a:ext uri="{FF2B5EF4-FFF2-40B4-BE49-F238E27FC236}">
                <a16:creationId xmlns:a16="http://schemas.microsoft.com/office/drawing/2014/main" id="{66A45B05-779D-7E8C-4FE6-4F6095DC044F}"/>
              </a:ext>
            </a:extLst>
          </p:cNvPr>
          <p:cNvSpPr txBox="1"/>
          <p:nvPr userDrawn="1"/>
        </p:nvSpPr>
        <p:spPr>
          <a:xfrm>
            <a:off x="4724400" y="6348692"/>
            <a:ext cx="2743200" cy="365760"/>
          </a:xfrm>
          <a:prstGeom prst="rect">
            <a:avLst/>
          </a:prstGeom>
          <a:noFill/>
        </p:spPr>
        <p:txBody>
          <a:bodyPr wrap="square" lIns="0" tIns="0" rIns="0" bIns="0" rtlCol="0" anchor="ctr" anchorCtr="0">
            <a:noAutofit/>
          </a:bodyPr>
          <a:lstStyle/>
          <a:p>
            <a:pPr marL="0" indent="0" algn="ctr">
              <a:lnSpc>
                <a:spcPct val="100000"/>
              </a:lnSpc>
              <a:spcBef>
                <a:spcPts val="0"/>
              </a:spcBef>
              <a:buSzPct val="100000"/>
              <a:buFontTx/>
              <a:buNone/>
            </a:pPr>
            <a:r>
              <a:rPr lang="en-US" sz="1200">
                <a:solidFill>
                  <a:schemeClr val="tx1"/>
                </a:solidFill>
              </a:rPr>
              <a:t>Proprietary and Confidential</a:t>
            </a:r>
          </a:p>
        </p:txBody>
      </p:sp>
      <p:grpSp>
        <p:nvGrpSpPr>
          <p:cNvPr id="9" name="Group 8">
            <a:extLst>
              <a:ext uri="{FF2B5EF4-FFF2-40B4-BE49-F238E27FC236}">
                <a16:creationId xmlns:a16="http://schemas.microsoft.com/office/drawing/2014/main" id="{3CC1D73D-A860-1326-2511-B51CAA974233}"/>
              </a:ext>
            </a:extLst>
          </p:cNvPr>
          <p:cNvGrpSpPr/>
          <p:nvPr userDrawn="1"/>
        </p:nvGrpSpPr>
        <p:grpSpPr bwMode="ltGray">
          <a:xfrm>
            <a:off x="545210" y="6368960"/>
            <a:ext cx="1962899" cy="332829"/>
            <a:chOff x="5297671" y="821456"/>
            <a:chExt cx="3528194" cy="598241"/>
          </a:xfrm>
        </p:grpSpPr>
        <p:pic>
          <p:nvPicPr>
            <p:cNvPr id="11" name="Picture 6" descr="Partnership Viessmann Group e Carrier | Viessmann IT">
              <a:extLst>
                <a:ext uri="{FF2B5EF4-FFF2-40B4-BE49-F238E27FC236}">
                  <a16:creationId xmlns:a16="http://schemas.microsoft.com/office/drawing/2014/main" id="{00F686B4-7533-2994-4EDC-FC1A29362E25}"/>
                </a:ext>
              </a:extLst>
            </p:cNvPr>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l="4190" t="21589" r="45683" b="24618"/>
            <a:stretch/>
          </p:blipFill>
          <p:spPr bwMode="ltGray">
            <a:xfrm>
              <a:off x="7250430" y="951244"/>
              <a:ext cx="1575435" cy="46845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45CC23E2-87BB-0120-2181-A352D67A4F44}"/>
                </a:ext>
              </a:extLst>
            </p:cNvPr>
            <p:cNvGrpSpPr/>
            <p:nvPr userDrawn="1"/>
          </p:nvGrpSpPr>
          <p:grpSpPr bwMode="ltGray">
            <a:xfrm>
              <a:off x="5297671" y="831288"/>
              <a:ext cx="1376901" cy="580951"/>
              <a:chOff x="7604566" y="4768770"/>
              <a:chExt cx="3483981" cy="1469984"/>
            </a:xfrm>
          </p:grpSpPr>
          <p:sp>
            <p:nvSpPr>
              <p:cNvPr id="14" name="Oval 13">
                <a:extLst>
                  <a:ext uri="{FF2B5EF4-FFF2-40B4-BE49-F238E27FC236}">
                    <a16:creationId xmlns:a16="http://schemas.microsoft.com/office/drawing/2014/main" id="{53E1602B-FF16-FEF2-0621-92765FE76F36}"/>
                  </a:ext>
                </a:extLst>
              </p:cNvPr>
              <p:cNvSpPr/>
              <p:nvPr userDrawn="1"/>
            </p:nvSpPr>
            <p:spPr bwMode="ltGray">
              <a:xfrm>
                <a:off x="7708738" y="4872942"/>
                <a:ext cx="3275638" cy="1261640"/>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b="1" err="1">
                  <a:solidFill>
                    <a:schemeClr val="bg1"/>
                  </a:solidFill>
                </a:endParaRPr>
              </a:p>
            </p:txBody>
          </p:sp>
          <p:pic>
            <p:nvPicPr>
              <p:cNvPr id="15" name="Picture 6" descr="Partnership Viessmann Group e Carrier | Viessmann IT">
                <a:extLst>
                  <a:ext uri="{FF2B5EF4-FFF2-40B4-BE49-F238E27FC236}">
                    <a16:creationId xmlns:a16="http://schemas.microsoft.com/office/drawing/2014/main" id="{A9160551-E7F1-DF37-C7AD-CA86EA27A2FC}"/>
                  </a:ext>
                </a:extLst>
              </p:cNvPr>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l="66944" t="28689" r="4480" b="27798"/>
              <a:stretch/>
            </p:blipFill>
            <p:spPr bwMode="ltGray">
              <a:xfrm>
                <a:off x="7604566" y="4768770"/>
                <a:ext cx="3483981" cy="146998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 name="Straight Connector 12">
              <a:extLst>
                <a:ext uri="{FF2B5EF4-FFF2-40B4-BE49-F238E27FC236}">
                  <a16:creationId xmlns:a16="http://schemas.microsoft.com/office/drawing/2014/main" id="{0789BAC6-7B3B-8DBB-B395-80A82CCE4F20}"/>
                </a:ext>
              </a:extLst>
            </p:cNvPr>
            <p:cNvCxnSpPr/>
            <p:nvPr userDrawn="1"/>
          </p:nvCxnSpPr>
          <p:spPr bwMode="ltGray">
            <a:xfrm>
              <a:off x="6933955" y="821456"/>
              <a:ext cx="0" cy="570792"/>
            </a:xfrm>
            <a:prstGeom prst="line">
              <a:avLst/>
            </a:prstGeom>
            <a:ln w="6350" cap="flat">
              <a:solidFill>
                <a:srgbClr val="BBC1D1"/>
              </a:solidFill>
              <a:miter lim="800000"/>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758527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3368908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chemeClr val="accent2">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2" name="Slide Number">
            <a:extLst>
              <a:ext uri="{FF2B5EF4-FFF2-40B4-BE49-F238E27FC236}">
                <a16:creationId xmlns:a16="http://schemas.microsoft.com/office/drawing/2014/main" id="{137D3601-B0F5-DC75-EBD6-1E809EE52FEE}"/>
              </a:ext>
            </a:extLst>
          </p:cNvPr>
          <p:cNvSpPr>
            <a:spLocks noChangeArrowheads="1"/>
          </p:cNvSpPr>
          <p:nvPr userDrawn="1">
            <p:custDataLst>
              <p:tags r:id="rId7"/>
            </p:custDataLst>
          </p:nvPr>
        </p:nvSpPr>
        <p:spPr bwMode="black">
          <a:xfrm>
            <a:off x="11427893" y="6498754"/>
            <a:ext cx="141064" cy="138499"/>
          </a:xfrm>
          <a:prstGeom prst="rect">
            <a:avLst/>
          </a:prstGeom>
          <a:noFill/>
          <a:ln w="9525" algn="ctr">
            <a:noFill/>
            <a:miter lim="800000"/>
            <a:headEnd/>
            <a:tailEnd/>
          </a:ln>
          <a:effectLst/>
        </p:spPr>
        <p:txBody>
          <a:bodyPr wrap="none" lIns="0" tIns="0" rIns="0" bIns="0" anchor="b">
            <a:noAutofit/>
          </a:bodyPr>
          <a:lstStyle/>
          <a:p>
            <a:pPr algn="ct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ct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5" name="5. Source" hidden="1">
            <a:extLst>
              <a:ext uri="{FF2B5EF4-FFF2-40B4-BE49-F238E27FC236}">
                <a16:creationId xmlns:a16="http://schemas.microsoft.com/office/drawing/2014/main" id="{D5285DFB-598C-F4E6-D7AA-E4200527B73D}"/>
              </a:ext>
            </a:extLst>
          </p:cNvPr>
          <p:cNvSpPr txBox="1"/>
          <p:nvPr userDrawn="1">
            <p:custDataLst>
              <p:tags r:id="rId8"/>
            </p:custDataLst>
          </p:nvPr>
        </p:nvSpPr>
        <p:spPr>
          <a:xfrm>
            <a:off x="554735" y="5992382"/>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6" name="Footer Text">
            <a:extLst>
              <a:ext uri="{FF2B5EF4-FFF2-40B4-BE49-F238E27FC236}">
                <a16:creationId xmlns:a16="http://schemas.microsoft.com/office/drawing/2014/main" id="{C8A1D9D8-52B1-BD11-DBA1-F87EF6CE0DDA}"/>
              </a:ext>
            </a:extLst>
          </p:cNvPr>
          <p:cNvSpPr txBox="1"/>
          <p:nvPr userDrawn="1"/>
        </p:nvSpPr>
        <p:spPr>
          <a:xfrm>
            <a:off x="4724400" y="6348692"/>
            <a:ext cx="2743200" cy="365760"/>
          </a:xfrm>
          <a:prstGeom prst="rect">
            <a:avLst/>
          </a:prstGeom>
          <a:noFill/>
        </p:spPr>
        <p:txBody>
          <a:bodyPr wrap="square" lIns="0" tIns="0" rIns="0" bIns="0" rtlCol="0" anchor="ctr" anchorCtr="0">
            <a:noAutofit/>
          </a:bodyPr>
          <a:lstStyle/>
          <a:p>
            <a:pPr marL="0" indent="0" algn="ctr">
              <a:lnSpc>
                <a:spcPct val="100000"/>
              </a:lnSpc>
              <a:spcBef>
                <a:spcPts val="0"/>
              </a:spcBef>
              <a:buSzPct val="100000"/>
              <a:buFontTx/>
              <a:buNone/>
            </a:pPr>
            <a:r>
              <a:rPr lang="en-US" sz="1200">
                <a:solidFill>
                  <a:schemeClr val="tx1"/>
                </a:solidFill>
              </a:rPr>
              <a:t>Proprietary and Confidential</a:t>
            </a:r>
          </a:p>
        </p:txBody>
      </p:sp>
      <p:grpSp>
        <p:nvGrpSpPr>
          <p:cNvPr id="11" name="Group 10">
            <a:extLst>
              <a:ext uri="{FF2B5EF4-FFF2-40B4-BE49-F238E27FC236}">
                <a16:creationId xmlns:a16="http://schemas.microsoft.com/office/drawing/2014/main" id="{840903F4-425E-0C05-893D-4C1BDCAD8F0C}"/>
              </a:ext>
            </a:extLst>
          </p:cNvPr>
          <p:cNvGrpSpPr/>
          <p:nvPr userDrawn="1"/>
        </p:nvGrpSpPr>
        <p:grpSpPr bwMode="ltGray">
          <a:xfrm>
            <a:off x="545210" y="6368960"/>
            <a:ext cx="1962899" cy="332829"/>
            <a:chOff x="5297671" y="821456"/>
            <a:chExt cx="3528194" cy="598241"/>
          </a:xfrm>
        </p:grpSpPr>
        <p:pic>
          <p:nvPicPr>
            <p:cNvPr id="12" name="Picture 6" descr="Partnership Viessmann Group e Carrier | Viessmann IT">
              <a:extLst>
                <a:ext uri="{FF2B5EF4-FFF2-40B4-BE49-F238E27FC236}">
                  <a16:creationId xmlns:a16="http://schemas.microsoft.com/office/drawing/2014/main" id="{1E7AA552-4903-DE62-0A26-6CC0D28069A2}"/>
                </a:ext>
              </a:extLst>
            </p:cNvPr>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l="4190" t="21589" r="45683" b="24618"/>
            <a:stretch/>
          </p:blipFill>
          <p:spPr bwMode="ltGray">
            <a:xfrm>
              <a:off x="7250430" y="951244"/>
              <a:ext cx="1575435" cy="46845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FF3CBC74-A3EC-2FE7-C78C-FE84345DDFCC}"/>
                </a:ext>
              </a:extLst>
            </p:cNvPr>
            <p:cNvGrpSpPr/>
            <p:nvPr userDrawn="1"/>
          </p:nvGrpSpPr>
          <p:grpSpPr bwMode="ltGray">
            <a:xfrm>
              <a:off x="5297671" y="831288"/>
              <a:ext cx="1376901" cy="580951"/>
              <a:chOff x="7604566" y="4768770"/>
              <a:chExt cx="3483981" cy="1469984"/>
            </a:xfrm>
          </p:grpSpPr>
          <p:sp>
            <p:nvSpPr>
              <p:cNvPr id="15" name="Oval 14">
                <a:extLst>
                  <a:ext uri="{FF2B5EF4-FFF2-40B4-BE49-F238E27FC236}">
                    <a16:creationId xmlns:a16="http://schemas.microsoft.com/office/drawing/2014/main" id="{C35DA266-0F7A-BF76-09F5-6D02004A2B98}"/>
                  </a:ext>
                </a:extLst>
              </p:cNvPr>
              <p:cNvSpPr/>
              <p:nvPr userDrawn="1"/>
            </p:nvSpPr>
            <p:spPr bwMode="ltGray">
              <a:xfrm>
                <a:off x="7708738" y="4872942"/>
                <a:ext cx="3275638" cy="1261640"/>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b="1" err="1">
                  <a:solidFill>
                    <a:schemeClr val="bg1"/>
                  </a:solidFill>
                </a:endParaRPr>
              </a:p>
            </p:txBody>
          </p:sp>
          <p:pic>
            <p:nvPicPr>
              <p:cNvPr id="16" name="Picture 6" descr="Partnership Viessmann Group e Carrier | Viessmann IT">
                <a:extLst>
                  <a:ext uri="{FF2B5EF4-FFF2-40B4-BE49-F238E27FC236}">
                    <a16:creationId xmlns:a16="http://schemas.microsoft.com/office/drawing/2014/main" id="{DC900576-FE98-1192-7C93-686EF1F49391}"/>
                  </a:ext>
                </a:extLst>
              </p:cNvPr>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l="66944" t="28689" r="4480" b="27798"/>
              <a:stretch/>
            </p:blipFill>
            <p:spPr bwMode="ltGray">
              <a:xfrm>
                <a:off x="7604566" y="4768770"/>
                <a:ext cx="3483981" cy="146998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4" name="Straight Connector 13">
              <a:extLst>
                <a:ext uri="{FF2B5EF4-FFF2-40B4-BE49-F238E27FC236}">
                  <a16:creationId xmlns:a16="http://schemas.microsoft.com/office/drawing/2014/main" id="{BC0DAEAD-CD7C-115D-E5ED-ED56D78EF229}"/>
                </a:ext>
              </a:extLst>
            </p:cNvPr>
            <p:cNvCxnSpPr/>
            <p:nvPr userDrawn="1"/>
          </p:nvCxnSpPr>
          <p:spPr bwMode="ltGray">
            <a:xfrm>
              <a:off x="6933955" y="821456"/>
              <a:ext cx="0" cy="570792"/>
            </a:xfrm>
            <a:prstGeom prst="line">
              <a:avLst/>
            </a:prstGeom>
            <a:ln w="6350" cap="flat">
              <a:solidFill>
                <a:srgbClr val="BBC1D1"/>
              </a:solidFill>
              <a:miter lim="800000"/>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1215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556448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101" name="Picture 100">
            <a:extLst>
              <a:ext uri="{FF2B5EF4-FFF2-40B4-BE49-F238E27FC236}">
                <a16:creationId xmlns:a16="http://schemas.microsoft.com/office/drawing/2014/main" id="{2AA748EA-72F1-1AD6-A20C-A757FAB06EDA}"/>
              </a:ext>
            </a:extLst>
          </p:cNvPr>
          <p:cNvPicPr>
            <a:picLocks noChangeAspect="1"/>
          </p:cNvPicPr>
          <p:nvPr userDrawn="1"/>
        </p:nvPicPr>
        <p:blipFill>
          <a:blip r:embed="rId10"/>
          <a:stretch>
            <a:fillRect/>
          </a:stretch>
        </p:blipFill>
        <p:spPr bwMode="ltGray">
          <a:xfrm>
            <a:off x="0" y="0"/>
            <a:ext cx="12192000" cy="6857999"/>
          </a:xfrm>
          <a:prstGeom prst="rect">
            <a:avLst/>
          </a:prstGeom>
        </p:spPr>
      </p:pic>
      <p:cxnSp>
        <p:nvCxnSpPr>
          <p:cNvPr id="95" name="Straight Connector 94">
            <a:extLst>
              <a:ext uri="{FF2B5EF4-FFF2-40B4-BE49-F238E27FC236}">
                <a16:creationId xmlns:a16="http://schemas.microsoft.com/office/drawing/2014/main" id="{E6AF6BBA-7C32-4BD4-747B-161E61CDE35E}"/>
              </a:ext>
            </a:extLst>
          </p:cNvPr>
          <p:cNvCxnSpPr>
            <a:cxnSpLocks/>
          </p:cNvCxnSpPr>
          <p:nvPr userDrawn="1"/>
        </p:nvCxnSpPr>
        <p:spPr bwMode="ltGray">
          <a:xfrm>
            <a:off x="0" y="6158753"/>
            <a:ext cx="12192000" cy="0"/>
          </a:xfrm>
          <a:prstGeom prst="line">
            <a:avLst/>
          </a:prstGeom>
          <a:ln w="12700" cap="sq">
            <a:solidFill>
              <a:schemeClr val="accent2">
                <a:alpha val="50000"/>
              </a:schemeClr>
            </a:solidFill>
          </a:ln>
        </p:spPr>
        <p:style>
          <a:lnRef idx="1">
            <a:schemeClr val="accent1"/>
          </a:lnRef>
          <a:fillRef idx="0">
            <a:schemeClr val="accent1"/>
          </a:fillRef>
          <a:effectRef idx="0">
            <a:schemeClr val="dk1"/>
          </a:effectRef>
          <a:fontRef idx="minor">
            <a:schemeClr val="lt1"/>
          </a:fontRef>
        </p:style>
      </p:cxnSp>
      <p:pic>
        <p:nvPicPr>
          <p:cNvPr id="96" name="Picture 95">
            <a:extLst>
              <a:ext uri="{FF2B5EF4-FFF2-40B4-BE49-F238E27FC236}">
                <a16:creationId xmlns:a16="http://schemas.microsoft.com/office/drawing/2014/main" id="{57ACEB9F-E340-0590-AB0F-143BB5892437}"/>
              </a:ext>
            </a:extLst>
          </p:cNvPr>
          <p:cNvPicPr>
            <a:picLocks noChangeAspect="1"/>
          </p:cNvPicPr>
          <p:nvPr userDrawn="1"/>
        </p:nvPicPr>
        <p:blipFill>
          <a:blip r:embed="rId11"/>
          <a:srcRect/>
          <a:stretch/>
        </p:blipFill>
        <p:spPr bwMode="ltGray">
          <a:xfrm>
            <a:off x="10640182" y="0"/>
            <a:ext cx="1403350" cy="6858000"/>
          </a:xfrm>
          <a:prstGeom prst="rect">
            <a:avLst/>
          </a:prstGeom>
        </p:spPr>
      </p:pic>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777003"/>
            <a:ext cx="10499027" cy="384721"/>
          </a:xfrm>
        </p:spPr>
        <p:txBody>
          <a:bodyPr vert="horz" wrap="square">
            <a:spAutoFit/>
          </a:bodyPr>
          <a:lstStyle>
            <a:lvl1pPr rtl="0">
              <a:defRPr/>
            </a:lvl1pPr>
          </a:lstStyle>
          <a:p>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97" name="Footer Text">
            <a:extLst>
              <a:ext uri="{FF2B5EF4-FFF2-40B4-BE49-F238E27FC236}">
                <a16:creationId xmlns:a16="http://schemas.microsoft.com/office/drawing/2014/main" id="{E2D16DE6-C1D9-6D44-7FCC-6B2A898BEAC5}"/>
              </a:ext>
            </a:extLst>
          </p:cNvPr>
          <p:cNvSpPr txBox="1"/>
          <p:nvPr userDrawn="1"/>
        </p:nvSpPr>
        <p:spPr bwMode="ltGray">
          <a:xfrm>
            <a:off x="4724400" y="6348692"/>
            <a:ext cx="2743200" cy="365760"/>
          </a:xfrm>
          <a:prstGeom prst="rect">
            <a:avLst/>
          </a:prstGeom>
          <a:noFill/>
        </p:spPr>
        <p:txBody>
          <a:bodyPr wrap="square" lIns="0" tIns="0" rIns="0" bIns="0" rtlCol="0" anchor="ctr" anchorCtr="0">
            <a:noAutofit/>
          </a:bodyPr>
          <a:lstStyle/>
          <a:p>
            <a:pPr marL="0" indent="0" algn="ctr">
              <a:lnSpc>
                <a:spcPct val="100000"/>
              </a:lnSpc>
              <a:spcBef>
                <a:spcPts val="0"/>
              </a:spcBef>
              <a:buSzPct val="100000"/>
              <a:buFontTx/>
              <a:buNone/>
            </a:pPr>
            <a:r>
              <a:rPr lang="en-US" sz="1200">
                <a:solidFill>
                  <a:schemeClr val="tx1"/>
                </a:solidFill>
              </a:rPr>
              <a:t>Proprietary and Confidential</a:t>
            </a:r>
          </a:p>
        </p:txBody>
      </p:sp>
      <p:sp>
        <p:nvSpPr>
          <p:cNvPr id="100" name="Slide Number">
            <a:extLst>
              <a:ext uri="{FF2B5EF4-FFF2-40B4-BE49-F238E27FC236}">
                <a16:creationId xmlns:a16="http://schemas.microsoft.com/office/drawing/2014/main" id="{73F1CAAB-A448-D1C7-E4DD-5AD39F85D99E}"/>
              </a:ext>
            </a:extLst>
          </p:cNvPr>
          <p:cNvSpPr>
            <a:spLocks noChangeArrowheads="1"/>
          </p:cNvSpPr>
          <p:nvPr userDrawn="1">
            <p:custDataLst>
              <p:tags r:id="rId5"/>
            </p:custDataLst>
          </p:nvPr>
        </p:nvSpPr>
        <p:spPr bwMode="ltGray">
          <a:xfrm>
            <a:off x="11427893" y="6498754"/>
            <a:ext cx="141064" cy="138499"/>
          </a:xfrm>
          <a:prstGeom prst="rect">
            <a:avLst/>
          </a:prstGeom>
          <a:noFill/>
          <a:ln w="9525" algn="ctr">
            <a:noFill/>
            <a:miter lim="800000"/>
            <a:headEnd/>
            <a:tailEnd/>
          </a:ln>
          <a:effectLst/>
        </p:spPr>
        <p:txBody>
          <a:bodyPr wrap="none" lIns="0" tIns="0" rIns="0" bIns="0" anchor="b">
            <a:noAutofit/>
          </a:bodyPr>
          <a:lstStyle/>
          <a:p>
            <a:pPr algn="ctr" defTabSz="610744" rtl="0" fontAlgn="auto">
              <a:spcBef>
                <a:spcPts val="0"/>
              </a:spcBef>
              <a:spcAft>
                <a:spcPts val="0"/>
              </a:spcAft>
              <a:defRPr/>
            </a:pPr>
            <a:fld id="{4ABDCABE-3F10-B64C-92F1-862014417034}" type="slidenum">
              <a:rPr lang="en-US" sz="900" b="0" smtClean="0">
                <a:solidFill>
                  <a:schemeClr val="bg2"/>
                </a:solidFill>
                <a:latin typeface="+mn-lt"/>
                <a:ea typeface="+mn-ea"/>
                <a:cs typeface="Arial" panose="020B0604020202020204" pitchFamily="34" charset="0"/>
              </a:rPr>
              <a:pPr algn="ctr" defTabSz="610744" rtl="0" fontAlgn="auto">
                <a:spcBef>
                  <a:spcPts val="0"/>
                </a:spcBef>
                <a:spcAft>
                  <a:spcPts val="0"/>
                </a:spcAft>
                <a:defRPr/>
              </a:pPr>
              <a:t>‹#›</a:t>
            </a:fld>
            <a:endParaRPr lang="en-US" sz="900" b="0">
              <a:solidFill>
                <a:schemeClr val="bg2"/>
              </a:solidFill>
              <a:latin typeface="+mn-lt"/>
              <a:ea typeface="+mn-ea"/>
              <a:cs typeface="Arial" panose="020B0604020202020204" pitchFamily="34" charset="0"/>
            </a:endParaRPr>
          </a:p>
        </p:txBody>
      </p:sp>
      <p:grpSp>
        <p:nvGrpSpPr>
          <p:cNvPr id="106" name="Group 105">
            <a:extLst>
              <a:ext uri="{FF2B5EF4-FFF2-40B4-BE49-F238E27FC236}">
                <a16:creationId xmlns:a16="http://schemas.microsoft.com/office/drawing/2014/main" id="{39B98B2A-E3E6-83DD-3EC8-E2B32AFE7E39}"/>
              </a:ext>
            </a:extLst>
          </p:cNvPr>
          <p:cNvGrpSpPr/>
          <p:nvPr userDrawn="1"/>
        </p:nvGrpSpPr>
        <p:grpSpPr bwMode="ltGray">
          <a:xfrm>
            <a:off x="545210" y="6368960"/>
            <a:ext cx="1962899" cy="332829"/>
            <a:chOff x="5297671" y="821456"/>
            <a:chExt cx="3528194" cy="598241"/>
          </a:xfrm>
        </p:grpSpPr>
        <p:pic>
          <p:nvPicPr>
            <p:cNvPr id="107" name="Picture 6" descr="Partnership Viessmann Group e Carrier | Viessmann IT">
              <a:extLst>
                <a:ext uri="{FF2B5EF4-FFF2-40B4-BE49-F238E27FC236}">
                  <a16:creationId xmlns:a16="http://schemas.microsoft.com/office/drawing/2014/main" id="{D50A752C-90FE-8DFA-AB21-B7BCC7649656}"/>
                </a:ext>
              </a:extLst>
            </p:cNvPr>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l="4190" t="21589" r="45683" b="24618"/>
            <a:stretch/>
          </p:blipFill>
          <p:spPr bwMode="ltGray">
            <a:xfrm>
              <a:off x="7250430" y="951244"/>
              <a:ext cx="1575435" cy="468453"/>
            </a:xfrm>
            <a:prstGeom prst="rect">
              <a:avLst/>
            </a:prstGeom>
            <a:noFill/>
            <a:extLst>
              <a:ext uri="{909E8E84-426E-40DD-AFC4-6F175D3DCCD1}">
                <a14:hiddenFill xmlns:a14="http://schemas.microsoft.com/office/drawing/2010/main">
                  <a:solidFill>
                    <a:srgbClr val="FFFFFF"/>
                  </a:solidFill>
                </a14:hiddenFill>
              </a:ext>
            </a:extLst>
          </p:spPr>
        </p:pic>
        <p:grpSp>
          <p:nvGrpSpPr>
            <p:cNvPr id="108" name="Group 107">
              <a:extLst>
                <a:ext uri="{FF2B5EF4-FFF2-40B4-BE49-F238E27FC236}">
                  <a16:creationId xmlns:a16="http://schemas.microsoft.com/office/drawing/2014/main" id="{00D2139F-AF28-24F9-F4CA-EED9C4E1F793}"/>
                </a:ext>
              </a:extLst>
            </p:cNvPr>
            <p:cNvGrpSpPr/>
            <p:nvPr userDrawn="1"/>
          </p:nvGrpSpPr>
          <p:grpSpPr bwMode="ltGray">
            <a:xfrm>
              <a:off x="5297671" y="831288"/>
              <a:ext cx="1376901" cy="580951"/>
              <a:chOff x="7604566" y="4768770"/>
              <a:chExt cx="3483981" cy="1469984"/>
            </a:xfrm>
          </p:grpSpPr>
          <p:sp>
            <p:nvSpPr>
              <p:cNvPr id="110" name="Oval 109">
                <a:extLst>
                  <a:ext uri="{FF2B5EF4-FFF2-40B4-BE49-F238E27FC236}">
                    <a16:creationId xmlns:a16="http://schemas.microsoft.com/office/drawing/2014/main" id="{B06F6EF5-FC78-34D9-8F35-37A8C6B2833F}"/>
                  </a:ext>
                </a:extLst>
              </p:cNvPr>
              <p:cNvSpPr/>
              <p:nvPr userDrawn="1"/>
            </p:nvSpPr>
            <p:spPr bwMode="ltGray">
              <a:xfrm>
                <a:off x="7708738" y="4872942"/>
                <a:ext cx="3275638" cy="1261640"/>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b="1" err="1">
                  <a:solidFill>
                    <a:schemeClr val="bg1"/>
                  </a:solidFill>
                </a:endParaRPr>
              </a:p>
            </p:txBody>
          </p:sp>
          <p:pic>
            <p:nvPicPr>
              <p:cNvPr id="111" name="Picture 6" descr="Partnership Viessmann Group e Carrier | Viessmann IT">
                <a:extLst>
                  <a:ext uri="{FF2B5EF4-FFF2-40B4-BE49-F238E27FC236}">
                    <a16:creationId xmlns:a16="http://schemas.microsoft.com/office/drawing/2014/main" id="{65DD85B1-78EE-2DE6-3E4F-9823B61CD4DE}"/>
                  </a:ext>
                </a:extLst>
              </p:cNvPr>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l="66944" t="28689" r="4480" b="27798"/>
              <a:stretch/>
            </p:blipFill>
            <p:spPr bwMode="ltGray">
              <a:xfrm>
                <a:off x="7604566" y="4768770"/>
                <a:ext cx="3483981" cy="146998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9" name="Straight Connector 108">
              <a:extLst>
                <a:ext uri="{FF2B5EF4-FFF2-40B4-BE49-F238E27FC236}">
                  <a16:creationId xmlns:a16="http://schemas.microsoft.com/office/drawing/2014/main" id="{31987471-2C21-3D6D-6E5A-7621C2A4AEF9}"/>
                </a:ext>
              </a:extLst>
            </p:cNvPr>
            <p:cNvCxnSpPr/>
            <p:nvPr userDrawn="1"/>
          </p:nvCxnSpPr>
          <p:spPr bwMode="ltGray">
            <a:xfrm>
              <a:off x="6933955" y="821456"/>
              <a:ext cx="0" cy="570792"/>
            </a:xfrm>
            <a:prstGeom prst="line">
              <a:avLst/>
            </a:prstGeom>
            <a:ln w="6350" cap="flat">
              <a:solidFill>
                <a:srgbClr val="BBC1D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13" name="5. Source" hidden="1">
            <a:extLst>
              <a:ext uri="{FF2B5EF4-FFF2-40B4-BE49-F238E27FC236}">
                <a16:creationId xmlns:a16="http://schemas.microsoft.com/office/drawing/2014/main" id="{90778315-8281-97A0-BCF3-6A7CC7369F6C}"/>
              </a:ext>
            </a:extLst>
          </p:cNvPr>
          <p:cNvSpPr txBox="1"/>
          <p:nvPr userDrawn="1">
            <p:custDataLst>
              <p:tags r:id="rId6"/>
            </p:custDataLst>
          </p:nvPr>
        </p:nvSpPr>
        <p:spPr>
          <a:xfrm>
            <a:off x="554735" y="5992382"/>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267855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5063829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3" name="Slide Number">
            <a:extLst>
              <a:ext uri="{FF2B5EF4-FFF2-40B4-BE49-F238E27FC236}">
                <a16:creationId xmlns:a16="http://schemas.microsoft.com/office/drawing/2014/main" id="{37DE9E97-FCCA-039C-F8DD-659E4541D73C}"/>
              </a:ext>
            </a:extLst>
          </p:cNvPr>
          <p:cNvSpPr>
            <a:spLocks noChangeArrowheads="1"/>
          </p:cNvSpPr>
          <p:nvPr userDrawn="1">
            <p:custDataLst>
              <p:tags r:id="rId3"/>
            </p:custDataLst>
          </p:nvPr>
        </p:nvSpPr>
        <p:spPr bwMode="black">
          <a:xfrm>
            <a:off x="11427893" y="6498754"/>
            <a:ext cx="141064" cy="138499"/>
          </a:xfrm>
          <a:prstGeom prst="rect">
            <a:avLst/>
          </a:prstGeom>
          <a:noFill/>
          <a:ln w="9525" algn="ctr">
            <a:noFill/>
            <a:miter lim="800000"/>
            <a:headEnd/>
            <a:tailEnd/>
          </a:ln>
          <a:effectLst/>
        </p:spPr>
        <p:txBody>
          <a:bodyPr wrap="none" lIns="0" tIns="0" rIns="0" bIns="0" anchor="b">
            <a:noAutofit/>
          </a:bodyPr>
          <a:lstStyle/>
          <a:p>
            <a:pPr algn="ct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ct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5. Source" hidden="1">
            <a:extLst>
              <a:ext uri="{FF2B5EF4-FFF2-40B4-BE49-F238E27FC236}">
                <a16:creationId xmlns:a16="http://schemas.microsoft.com/office/drawing/2014/main" id="{4F03C639-FD59-16FA-3781-5D6916964D74}"/>
              </a:ext>
            </a:extLst>
          </p:cNvPr>
          <p:cNvSpPr txBox="1"/>
          <p:nvPr userDrawn="1">
            <p:custDataLst>
              <p:tags r:id="rId4"/>
            </p:custDataLst>
          </p:nvPr>
        </p:nvSpPr>
        <p:spPr>
          <a:xfrm>
            <a:off x="554735" y="5992382"/>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grpSp>
        <p:nvGrpSpPr>
          <p:cNvPr id="10" name="Group 9">
            <a:extLst>
              <a:ext uri="{FF2B5EF4-FFF2-40B4-BE49-F238E27FC236}">
                <a16:creationId xmlns:a16="http://schemas.microsoft.com/office/drawing/2014/main" id="{2047894B-337E-4D5A-1AA3-29BC38A10A80}"/>
              </a:ext>
            </a:extLst>
          </p:cNvPr>
          <p:cNvGrpSpPr/>
          <p:nvPr userDrawn="1"/>
        </p:nvGrpSpPr>
        <p:grpSpPr bwMode="ltGray">
          <a:xfrm>
            <a:off x="545210" y="6368960"/>
            <a:ext cx="1962899" cy="332829"/>
            <a:chOff x="5297671" y="821456"/>
            <a:chExt cx="3528194" cy="598241"/>
          </a:xfrm>
        </p:grpSpPr>
        <p:pic>
          <p:nvPicPr>
            <p:cNvPr id="11" name="Picture 6" descr="Partnership Viessmann Group e Carrier | Viessmann IT">
              <a:extLst>
                <a:ext uri="{FF2B5EF4-FFF2-40B4-BE49-F238E27FC236}">
                  <a16:creationId xmlns:a16="http://schemas.microsoft.com/office/drawing/2014/main" id="{5A6196A8-EAA2-8B4A-016F-BFFD63820E79}"/>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l="4190" t="21589" r="45683" b="24618"/>
            <a:stretch/>
          </p:blipFill>
          <p:spPr bwMode="ltGray">
            <a:xfrm>
              <a:off x="7250430" y="951244"/>
              <a:ext cx="1575435" cy="46845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472B50EB-6CE5-9FB3-2A87-BF605CB4F711}"/>
                </a:ext>
              </a:extLst>
            </p:cNvPr>
            <p:cNvGrpSpPr/>
            <p:nvPr userDrawn="1"/>
          </p:nvGrpSpPr>
          <p:grpSpPr bwMode="ltGray">
            <a:xfrm>
              <a:off x="5297671" y="831288"/>
              <a:ext cx="1376901" cy="580951"/>
              <a:chOff x="7604566" y="4768770"/>
              <a:chExt cx="3483981" cy="1469984"/>
            </a:xfrm>
          </p:grpSpPr>
          <p:sp>
            <p:nvSpPr>
              <p:cNvPr id="14" name="Oval 13">
                <a:extLst>
                  <a:ext uri="{FF2B5EF4-FFF2-40B4-BE49-F238E27FC236}">
                    <a16:creationId xmlns:a16="http://schemas.microsoft.com/office/drawing/2014/main" id="{279B8CE3-0E46-7E4F-4A59-7B55BCFBF9AC}"/>
                  </a:ext>
                </a:extLst>
              </p:cNvPr>
              <p:cNvSpPr/>
              <p:nvPr userDrawn="1"/>
            </p:nvSpPr>
            <p:spPr bwMode="ltGray">
              <a:xfrm>
                <a:off x="7708738" y="4872942"/>
                <a:ext cx="3275638" cy="1261640"/>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b="1" err="1">
                  <a:solidFill>
                    <a:schemeClr val="bg1"/>
                  </a:solidFill>
                </a:endParaRPr>
              </a:p>
            </p:txBody>
          </p:sp>
          <p:pic>
            <p:nvPicPr>
              <p:cNvPr id="15" name="Picture 6" descr="Partnership Viessmann Group e Carrier | Viessmann IT">
                <a:extLst>
                  <a:ext uri="{FF2B5EF4-FFF2-40B4-BE49-F238E27FC236}">
                    <a16:creationId xmlns:a16="http://schemas.microsoft.com/office/drawing/2014/main" id="{84143B83-8C2E-8A75-A501-6EA2FB9DEBDC}"/>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l="66944" t="28689" r="4480" b="27798"/>
              <a:stretch/>
            </p:blipFill>
            <p:spPr bwMode="ltGray">
              <a:xfrm>
                <a:off x="7604566" y="4768770"/>
                <a:ext cx="3483981" cy="146998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 name="Straight Connector 12">
              <a:extLst>
                <a:ext uri="{FF2B5EF4-FFF2-40B4-BE49-F238E27FC236}">
                  <a16:creationId xmlns:a16="http://schemas.microsoft.com/office/drawing/2014/main" id="{582E9B08-250E-4DBF-6C02-88A822FEE605}"/>
                </a:ext>
              </a:extLst>
            </p:cNvPr>
            <p:cNvCxnSpPr/>
            <p:nvPr userDrawn="1"/>
          </p:nvCxnSpPr>
          <p:spPr bwMode="ltGray">
            <a:xfrm>
              <a:off x="6933955" y="821456"/>
              <a:ext cx="0" cy="570792"/>
            </a:xfrm>
            <a:prstGeom prst="line">
              <a:avLst/>
            </a:prstGeom>
            <a:ln w="6350" cap="flat">
              <a:solidFill>
                <a:srgbClr val="BBC1D1"/>
              </a:solidFill>
              <a:miter lim="800000"/>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09264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480876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9A3BD73E-1295-D722-A550-9B6DB3BF359B}"/>
              </a:ext>
            </a:extLst>
          </p:cNvPr>
          <p:cNvPicPr>
            <a:picLocks noChangeAspect="1"/>
          </p:cNvPicPr>
          <p:nvPr userDrawn="1"/>
        </p:nvPicPr>
        <p:blipFill>
          <a:blip r:embed="rId7"/>
          <a:stretch>
            <a:fillRect/>
          </a:stretch>
        </p:blipFill>
        <p:spPr bwMode="ltGray">
          <a:xfrm>
            <a:off x="0" y="0"/>
            <a:ext cx="12192000" cy="6857999"/>
          </a:xfrm>
          <a:prstGeom prst="rect">
            <a:avLst/>
          </a:prstGeom>
        </p:spPr>
      </p:pic>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5" name="Picture 4">
            <a:extLst>
              <a:ext uri="{FF2B5EF4-FFF2-40B4-BE49-F238E27FC236}">
                <a16:creationId xmlns:a16="http://schemas.microsoft.com/office/drawing/2014/main" id="{2B0EB3AF-E0BF-B28F-23B1-7941ED01ACFD}"/>
              </a:ext>
            </a:extLst>
          </p:cNvPr>
          <p:cNvPicPr>
            <a:picLocks noChangeAspect="1"/>
          </p:cNvPicPr>
          <p:nvPr userDrawn="1"/>
        </p:nvPicPr>
        <p:blipFill>
          <a:blip r:embed="rId8"/>
          <a:srcRect/>
          <a:stretch/>
        </p:blipFill>
        <p:spPr bwMode="ltGray">
          <a:xfrm>
            <a:off x="7663850" y="0"/>
            <a:ext cx="4673600" cy="6858000"/>
          </a:xfrm>
          <a:prstGeom prst="rect">
            <a:avLst/>
          </a:prstGeom>
        </p:spPr>
      </p:pic>
      <p:sp>
        <p:nvSpPr>
          <p:cNvPr id="17" name="2. Slide Title">
            <a:extLst>
              <a:ext uri="{FF2B5EF4-FFF2-40B4-BE49-F238E27FC236}">
                <a16:creationId xmlns:a16="http://schemas.microsoft.com/office/drawing/2014/main" id="{05EEC0F3-E2BF-FDF3-20B1-91B924662C1B}"/>
              </a:ext>
            </a:extLst>
          </p:cNvPr>
          <p:cNvSpPr txBox="1">
            <a:spLocks/>
          </p:cNvSpPr>
          <p:nvPr userDrawn="1">
            <p:custDataLst>
              <p:tags r:id="rId3"/>
            </p:custDataLst>
          </p:nvPr>
        </p:nvSpPr>
        <p:spPr bwMode="ltGray">
          <a:xfrm>
            <a:off x="834887" y="1807670"/>
            <a:ext cx="3424014" cy="830997"/>
          </a:xfrm>
          <a:prstGeom prst="rect">
            <a:avLst/>
          </a:prstGeom>
        </p:spPr>
        <p:txBody>
          <a:bodyPr vert="horz" wrap="none" lIns="0" tIns="0" rIns="0" bIns="0" rtlCol="0" anchor="t" anchorCtr="0">
            <a:noAutofit/>
          </a:bodyPr>
          <a:lstStyle>
            <a:lvl1pPr algn="l" defTabSz="914400" rtl="0" eaLnBrk="1" latinLnBrk="0" hangingPunct="1">
              <a:lnSpc>
                <a:spcPct val="100000"/>
              </a:lnSpc>
              <a:spcBef>
                <a:spcPct val="0"/>
              </a:spcBef>
              <a:buNone/>
              <a:defRPr lang="en-US" sz="5400" b="0" kern="1200" spc="0" baseline="0">
                <a:ln w="6350" cap="flat">
                  <a:noFill/>
                  <a:miter lim="800000"/>
                </a:ln>
                <a:solidFill>
                  <a:schemeClr val="accent1"/>
                </a:solidFill>
                <a:latin typeface="+mj-lt"/>
                <a:ea typeface="+mj-ea"/>
                <a:cs typeface="+mj-cs"/>
              </a:defRPr>
            </a:lvl1pPr>
          </a:lstStyle>
          <a:p>
            <a:r>
              <a:rPr lang="en-US"/>
              <a:t>Thank you.</a:t>
            </a:r>
          </a:p>
        </p:txBody>
      </p:sp>
      <p:pic>
        <p:nvPicPr>
          <p:cNvPr id="18" name="Picture 17">
            <a:extLst>
              <a:ext uri="{FF2B5EF4-FFF2-40B4-BE49-F238E27FC236}">
                <a16:creationId xmlns:a16="http://schemas.microsoft.com/office/drawing/2014/main" id="{2D7EC6E5-6C49-7D75-B44C-042957BF2320}"/>
              </a:ext>
            </a:extLst>
          </p:cNvPr>
          <p:cNvPicPr>
            <a:picLocks/>
          </p:cNvPicPr>
          <p:nvPr userDrawn="1"/>
        </p:nvPicPr>
        <p:blipFill>
          <a:blip r:embed="rId9"/>
          <a:stretch>
            <a:fillRect/>
          </a:stretch>
        </p:blipFill>
        <p:spPr bwMode="ltGray">
          <a:xfrm>
            <a:off x="814567" y="5743518"/>
            <a:ext cx="3528194" cy="598241"/>
          </a:xfrm>
          <a:prstGeom prst="rect">
            <a:avLst/>
          </a:prstGeom>
        </p:spPr>
      </p:pic>
    </p:spTree>
    <p:extLst>
      <p:ext uri="{BB962C8B-B14F-4D97-AF65-F5344CB8AC3E}">
        <p14:creationId xmlns:p14="http://schemas.microsoft.com/office/powerpoint/2010/main" val="8602396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8AB84-10E7-F992-E216-9FF8FBE3F5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D53D3E-6362-B0D0-1F46-5CDB53999F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8344C6-C0B3-5F09-78CE-55B3EE2CAFB0}"/>
              </a:ext>
            </a:extLst>
          </p:cNvPr>
          <p:cNvSpPr>
            <a:spLocks noGrp="1"/>
          </p:cNvSpPr>
          <p:nvPr>
            <p:ph type="dt" sz="half" idx="10"/>
          </p:nvPr>
        </p:nvSpPr>
        <p:spPr/>
        <p:txBody>
          <a:bodyPr/>
          <a:lstStyle/>
          <a:p>
            <a:fld id="{22DB8420-E733-4B31-9DD4-832C82EAAFDC}" type="datetimeFigureOut">
              <a:rPr lang="en-US" smtClean="0"/>
              <a:t>7/25/2024</a:t>
            </a:fld>
            <a:endParaRPr lang="en-US"/>
          </a:p>
        </p:txBody>
      </p:sp>
      <p:sp>
        <p:nvSpPr>
          <p:cNvPr id="5" name="Footer Placeholder 4">
            <a:extLst>
              <a:ext uri="{FF2B5EF4-FFF2-40B4-BE49-F238E27FC236}">
                <a16:creationId xmlns:a16="http://schemas.microsoft.com/office/drawing/2014/main" id="{25E0D55A-682C-5814-AC10-7DA9BF2C4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8F75A-5E36-41D7-3931-3AFC6F10A1EA}"/>
              </a:ext>
            </a:extLst>
          </p:cNvPr>
          <p:cNvSpPr>
            <a:spLocks noGrp="1"/>
          </p:cNvSpPr>
          <p:nvPr>
            <p:ph type="sldNum" sz="quarter" idx="12"/>
          </p:nvPr>
        </p:nvSpPr>
        <p:spPr/>
        <p:txBody>
          <a:bodyPr/>
          <a:lstStyle/>
          <a:p>
            <a:fld id="{3816998D-57A4-46E3-82E7-D32134416154}" type="slidenum">
              <a:rPr lang="en-US" smtClean="0"/>
              <a:t>‹#›</a:t>
            </a:fld>
            <a:endParaRPr lang="en-US"/>
          </a:p>
        </p:txBody>
      </p:sp>
    </p:spTree>
    <p:extLst>
      <p:ext uri="{BB962C8B-B14F-4D97-AF65-F5344CB8AC3E}">
        <p14:creationId xmlns:p14="http://schemas.microsoft.com/office/powerpoint/2010/main" val="1241021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ed Agenda">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0E84B032-9A69-0F4A-960F-6DD7F575E57D}"/>
              </a:ext>
              <a:ext uri="{C183D7F6-B498-43B3-948B-1728B52AA6E4}">
                <adec:decorative xmlns:adec="http://schemas.microsoft.com/office/drawing/2017/decorative" val="1"/>
              </a:ext>
            </a:extLst>
          </p:cNvPr>
          <p:cNvCxnSpPr>
            <a:cxnSpLocks/>
          </p:cNvCxnSpPr>
          <p:nvPr userDrawn="1"/>
        </p:nvCxnSpPr>
        <p:spPr>
          <a:xfrm>
            <a:off x="457200" y="1051560"/>
            <a:ext cx="11277600" cy="0"/>
          </a:xfrm>
          <a:prstGeom prst="line">
            <a:avLst/>
          </a:prstGeom>
          <a:noFill/>
          <a:ln w="76200" cap="flat" cmpd="sng" algn="ctr">
            <a:solidFill>
              <a:srgbClr val="152C73"/>
            </a:solidFill>
            <a:prstDash val="solid"/>
          </a:ln>
          <a:effectLst/>
        </p:spPr>
      </p:cxnSp>
      <p:sp>
        <p:nvSpPr>
          <p:cNvPr id="2" name="Title 1">
            <a:extLst>
              <a:ext uri="{FF2B5EF4-FFF2-40B4-BE49-F238E27FC236}">
                <a16:creationId xmlns:a16="http://schemas.microsoft.com/office/drawing/2014/main" id="{4499D052-82EB-45DB-AC09-74E30530C956}"/>
              </a:ext>
            </a:extLst>
          </p:cNvPr>
          <p:cNvSpPr>
            <a:spLocks noGrp="1"/>
          </p:cNvSpPr>
          <p:nvPr>
            <p:ph type="title" hasCustomPrompt="1"/>
          </p:nvPr>
        </p:nvSpPr>
        <p:spPr/>
        <p:txBody>
          <a:bodyPr/>
          <a:lstStyle>
            <a:lvl1pPr>
              <a:defRPr/>
            </a:lvl1pPr>
          </a:lstStyle>
          <a:p>
            <a:r>
              <a:rPr lang="en-US"/>
              <a:t>[Title: Arial, sentence case, 40pt]</a:t>
            </a:r>
          </a:p>
        </p:txBody>
      </p:sp>
      <p:sp>
        <p:nvSpPr>
          <p:cNvPr id="3" name="Content Placeholder 2">
            <a:extLst>
              <a:ext uri="{FF2B5EF4-FFF2-40B4-BE49-F238E27FC236}">
                <a16:creationId xmlns:a16="http://schemas.microsoft.com/office/drawing/2014/main" id="{9B455E60-26ED-4289-A997-DC9136BC949A}"/>
              </a:ext>
            </a:extLst>
          </p:cNvPr>
          <p:cNvSpPr>
            <a:spLocks noGrp="1"/>
          </p:cNvSpPr>
          <p:nvPr>
            <p:ph idx="1"/>
          </p:nvPr>
        </p:nvSpPr>
        <p:spPr/>
        <p:txBody>
          <a:bodyPr numCol="2">
            <a:normAutofit/>
          </a:bodyPr>
          <a:lstStyle>
            <a:lvl1pPr marL="228600" indent="-228600">
              <a:buClr>
                <a:schemeClr val="tx1"/>
              </a:buClr>
              <a:buFont typeface="Arial" panose="020B0604020202020204" pitchFamily="34" charset="0"/>
              <a:buChar char="•"/>
              <a:defRPr sz="2000"/>
            </a:lvl1pPr>
            <a:lvl2pPr marL="457200">
              <a:defRPr sz="2000"/>
            </a:lvl2pPr>
            <a:lvl3pPr marL="685800">
              <a:defRPr sz="2000"/>
            </a:lvl3pPr>
            <a:lvl4pPr marL="914400">
              <a:defRPr sz="2000"/>
            </a:lvl4pPr>
            <a:lvl5pPr marL="1143000">
              <a:defRPr sz="2000"/>
            </a:lvl5pPr>
            <a:lvl6pPr marL="1554480">
              <a:defRPr sz="2000"/>
            </a:lvl6pPr>
            <a:lvl7pPr marL="1783080">
              <a:defRPr sz="2000"/>
            </a:lvl7pPr>
            <a:lvl8pPr marL="2011680">
              <a:defRPr sz="2000"/>
            </a:lvl8pPr>
            <a:lvl9pPr marL="2240280">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066A3432-8077-4B90-9CC1-2E0784DDB96D}"/>
              </a:ext>
            </a:extLst>
          </p:cNvPr>
          <p:cNvSpPr>
            <a:spLocks noGrp="1"/>
          </p:cNvSpPr>
          <p:nvPr>
            <p:ph type="sldNum" sz="quarter" idx="12"/>
          </p:nvPr>
        </p:nvSpPr>
        <p:spPr/>
        <p:txBody>
          <a:bodyPr/>
          <a:lstStyle/>
          <a:p>
            <a:fld id="{54C43044-12A5-4144-ACF2-73440A089539}" type="slidenum">
              <a:rPr lang="en-US" smtClean="0"/>
              <a:t>‹#›</a:t>
            </a:fld>
            <a:endParaRPr lang="en-US"/>
          </a:p>
        </p:txBody>
      </p:sp>
      <p:sp>
        <p:nvSpPr>
          <p:cNvPr id="4" name="Footer Placeholder 3">
            <a:extLst>
              <a:ext uri="{FF2B5EF4-FFF2-40B4-BE49-F238E27FC236}">
                <a16:creationId xmlns:a16="http://schemas.microsoft.com/office/drawing/2014/main" id="{89FAF047-B6BF-4C29-A35C-029E25D50AE7}"/>
              </a:ext>
            </a:extLst>
          </p:cNvPr>
          <p:cNvSpPr>
            <a:spLocks noGrp="1"/>
          </p:cNvSpPr>
          <p:nvPr>
            <p:ph type="ftr" sz="quarter" idx="13"/>
          </p:nvPr>
        </p:nvSpPr>
        <p:spPr/>
        <p:txBody>
          <a:bodyPr/>
          <a:lstStyle/>
          <a:p>
            <a:r>
              <a:rPr lang="en-US">
                <a:solidFill>
                  <a:schemeClr val="tx1"/>
                </a:solidFill>
              </a:rPr>
              <a:t>Proprietary and Confidential</a:t>
            </a:r>
          </a:p>
        </p:txBody>
      </p:sp>
    </p:spTree>
    <p:extLst>
      <p:ext uri="{BB962C8B-B14F-4D97-AF65-F5344CB8AC3E}">
        <p14:creationId xmlns:p14="http://schemas.microsoft.com/office/powerpoint/2010/main" val="387172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96">
          <p15:clr>
            <a:srgbClr val="FBAE40"/>
          </p15:clr>
        </p15:guide>
        <p15:guide id="2" pos="39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Numbered Agenda">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68C5F4A5-1812-CD49-AA05-C24F359E2308}"/>
              </a:ext>
              <a:ext uri="{C183D7F6-B498-43B3-948B-1728B52AA6E4}">
                <adec:decorative xmlns:adec="http://schemas.microsoft.com/office/drawing/2017/decorative" val="1"/>
              </a:ext>
            </a:extLst>
          </p:cNvPr>
          <p:cNvCxnSpPr>
            <a:cxnSpLocks/>
          </p:cNvCxnSpPr>
          <p:nvPr userDrawn="1"/>
        </p:nvCxnSpPr>
        <p:spPr>
          <a:xfrm>
            <a:off x="457200" y="1051560"/>
            <a:ext cx="11277600" cy="0"/>
          </a:xfrm>
          <a:prstGeom prst="line">
            <a:avLst/>
          </a:prstGeom>
          <a:noFill/>
          <a:ln w="76200" cap="flat" cmpd="sng" algn="ctr">
            <a:solidFill>
              <a:srgbClr val="152C73"/>
            </a:solidFill>
            <a:prstDash val="solid"/>
          </a:ln>
          <a:effectLst/>
        </p:spPr>
      </p:cxnSp>
      <p:sp>
        <p:nvSpPr>
          <p:cNvPr id="2" name="Title 1">
            <a:extLst>
              <a:ext uri="{FF2B5EF4-FFF2-40B4-BE49-F238E27FC236}">
                <a16:creationId xmlns:a16="http://schemas.microsoft.com/office/drawing/2014/main" id="{4499D052-82EB-45DB-AC09-74E30530C956}"/>
              </a:ext>
            </a:extLst>
          </p:cNvPr>
          <p:cNvSpPr>
            <a:spLocks noGrp="1"/>
          </p:cNvSpPr>
          <p:nvPr>
            <p:ph type="title" hasCustomPrompt="1"/>
          </p:nvPr>
        </p:nvSpPr>
        <p:spPr/>
        <p:txBody>
          <a:bodyPr/>
          <a:lstStyle>
            <a:lvl1pPr>
              <a:defRPr/>
            </a:lvl1pPr>
          </a:lstStyle>
          <a:p>
            <a:r>
              <a:rPr lang="en-US"/>
              <a:t>[Title: Arial, sentence case, 40pt]</a:t>
            </a:r>
          </a:p>
        </p:txBody>
      </p:sp>
      <p:sp>
        <p:nvSpPr>
          <p:cNvPr id="3" name="Content Placeholder 2">
            <a:extLst>
              <a:ext uri="{FF2B5EF4-FFF2-40B4-BE49-F238E27FC236}">
                <a16:creationId xmlns:a16="http://schemas.microsoft.com/office/drawing/2014/main" id="{9B455E60-26ED-4289-A997-DC9136BC949A}"/>
              </a:ext>
            </a:extLst>
          </p:cNvPr>
          <p:cNvSpPr>
            <a:spLocks noGrp="1"/>
          </p:cNvSpPr>
          <p:nvPr>
            <p:ph idx="1"/>
          </p:nvPr>
        </p:nvSpPr>
        <p:spPr/>
        <p:txBody>
          <a:bodyPr numCol="2">
            <a:normAutofit/>
          </a:bodyPr>
          <a:lstStyle>
            <a:lvl1pPr marL="411480" indent="-411480">
              <a:buClr>
                <a:schemeClr val="tx2"/>
              </a:buClr>
              <a:buFont typeface="+mj-lt"/>
              <a:buAutoNum type="arabicPeriod"/>
              <a:defRPr sz="2000"/>
            </a:lvl1pPr>
            <a:lvl2pPr marL="640080">
              <a:defRPr sz="2000"/>
            </a:lvl2pPr>
            <a:lvl3pPr marL="868680">
              <a:defRPr sz="2000"/>
            </a:lvl3pPr>
            <a:lvl4pPr marL="1097280">
              <a:defRPr sz="2000"/>
            </a:lvl4pPr>
            <a:lvl5pPr marL="1325880">
              <a:defRPr sz="2000"/>
            </a:lvl5pPr>
            <a:lvl6pPr marL="1554480">
              <a:defRPr sz="2000"/>
            </a:lvl6pPr>
            <a:lvl7pPr marL="1783080">
              <a:defRPr sz="2000"/>
            </a:lvl7pPr>
            <a:lvl8pPr marL="2011680">
              <a:defRPr sz="2000"/>
            </a:lvl8pPr>
            <a:lvl9pPr marL="2240280">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066A3432-8077-4B90-9CC1-2E0784DDB96D}"/>
              </a:ext>
            </a:extLst>
          </p:cNvPr>
          <p:cNvSpPr>
            <a:spLocks noGrp="1"/>
          </p:cNvSpPr>
          <p:nvPr>
            <p:ph type="sldNum" sz="quarter" idx="12"/>
          </p:nvPr>
        </p:nvSpPr>
        <p:spPr/>
        <p:txBody>
          <a:bodyPr/>
          <a:lstStyle/>
          <a:p>
            <a:fld id="{54C43044-12A5-4144-ACF2-73440A089539}" type="slidenum">
              <a:rPr lang="en-US" smtClean="0"/>
              <a:t>‹#›</a:t>
            </a:fld>
            <a:endParaRPr lang="en-US"/>
          </a:p>
        </p:txBody>
      </p:sp>
      <p:sp>
        <p:nvSpPr>
          <p:cNvPr id="4" name="Footer Placeholder 3">
            <a:extLst>
              <a:ext uri="{FF2B5EF4-FFF2-40B4-BE49-F238E27FC236}">
                <a16:creationId xmlns:a16="http://schemas.microsoft.com/office/drawing/2014/main" id="{DCE18D6E-56DE-4343-81A0-9AFE32938104}"/>
              </a:ext>
            </a:extLst>
          </p:cNvPr>
          <p:cNvSpPr>
            <a:spLocks noGrp="1"/>
          </p:cNvSpPr>
          <p:nvPr>
            <p:ph type="ftr" sz="quarter" idx="13"/>
          </p:nvPr>
        </p:nvSpPr>
        <p:spPr/>
        <p:txBody>
          <a:bodyPr/>
          <a:lstStyle/>
          <a:p>
            <a:r>
              <a:rPr lang="en-US">
                <a:solidFill>
                  <a:schemeClr val="tx1"/>
                </a:solidFill>
              </a:rPr>
              <a:t>Proprietary and Confidential</a:t>
            </a:r>
          </a:p>
        </p:txBody>
      </p:sp>
    </p:spTree>
    <p:extLst>
      <p:ext uri="{BB962C8B-B14F-4D97-AF65-F5344CB8AC3E}">
        <p14:creationId xmlns:p14="http://schemas.microsoft.com/office/powerpoint/2010/main" val="35330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96" userDrawn="1">
          <p15:clr>
            <a:srgbClr val="FBAE40"/>
          </p15:clr>
        </p15:guide>
        <p15:guide id="2" pos="39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8265C50-D1F7-4453-8AB3-E1C42CCA8577}"/>
              </a:ext>
            </a:extLst>
          </p:cNvPr>
          <p:cNvSpPr>
            <a:spLocks noGrp="1"/>
          </p:cNvSpPr>
          <p:nvPr>
            <p:ph type="body" idx="1" hasCustomPrompt="1"/>
          </p:nvPr>
        </p:nvSpPr>
        <p:spPr>
          <a:xfrm>
            <a:off x="457200" y="457200"/>
            <a:ext cx="8348472" cy="548640"/>
          </a:xfrm>
        </p:spPr>
        <p:txBody>
          <a:bodyPr/>
          <a:lstStyle>
            <a:lvl1pPr marL="0" indent="0">
              <a:spcBef>
                <a:spcPts val="0"/>
              </a:spcBef>
              <a:buNone/>
              <a:defRPr sz="2400" b="1">
                <a:solidFill>
                  <a:schemeClr val="tx2"/>
                </a:solidFill>
              </a:defRPr>
            </a:lvl1pPr>
            <a:lvl2pPr marL="0" indent="0">
              <a:spcBef>
                <a:spcPts val="0"/>
              </a:spcBef>
              <a:buNone/>
              <a:defRPr sz="2400" b="1">
                <a:solidFill>
                  <a:schemeClr val="tx2"/>
                </a:solidFill>
              </a:defRPr>
            </a:lvl2pPr>
            <a:lvl3pPr marL="0" indent="0">
              <a:spcBef>
                <a:spcPts val="0"/>
              </a:spcBef>
              <a:buNone/>
              <a:defRPr sz="2400" b="1">
                <a:solidFill>
                  <a:schemeClr val="tx2"/>
                </a:solidFill>
              </a:defRPr>
            </a:lvl3pPr>
            <a:lvl4pPr marL="0" indent="0">
              <a:spcBef>
                <a:spcPts val="0"/>
              </a:spcBef>
              <a:buNone/>
              <a:defRPr sz="2400" b="1">
                <a:solidFill>
                  <a:schemeClr val="tx2"/>
                </a:solidFill>
              </a:defRPr>
            </a:lvl4pPr>
            <a:lvl5pPr marL="0" indent="0">
              <a:spcBef>
                <a:spcPts val="0"/>
              </a:spcBef>
              <a:buNone/>
              <a:defRPr sz="2400" b="1">
                <a:solidFill>
                  <a:schemeClr val="tx2"/>
                </a:solidFill>
              </a:defRPr>
            </a:lvl5pPr>
            <a:lvl6pPr marL="0" indent="0">
              <a:spcBef>
                <a:spcPts val="0"/>
              </a:spcBef>
              <a:buNone/>
              <a:defRPr sz="2400" b="1">
                <a:solidFill>
                  <a:schemeClr val="tx2"/>
                </a:solidFill>
              </a:defRPr>
            </a:lvl6pPr>
            <a:lvl7pPr marL="0" indent="0">
              <a:spcBef>
                <a:spcPts val="0"/>
              </a:spcBef>
              <a:buNone/>
              <a:defRPr sz="2400" b="1">
                <a:solidFill>
                  <a:schemeClr val="tx2"/>
                </a:solidFill>
              </a:defRPr>
            </a:lvl7pPr>
            <a:lvl8pPr marL="0" indent="0">
              <a:spcBef>
                <a:spcPts val="0"/>
              </a:spcBef>
              <a:buNone/>
              <a:defRPr sz="2400" b="1">
                <a:solidFill>
                  <a:schemeClr val="tx2"/>
                </a:solidFill>
              </a:defRPr>
            </a:lvl8pPr>
            <a:lvl9pPr marL="0" indent="0">
              <a:spcBef>
                <a:spcPts val="0"/>
              </a:spcBef>
              <a:buNone/>
              <a:defRPr sz="2400" b="1">
                <a:solidFill>
                  <a:schemeClr val="tx2"/>
                </a:solidFill>
              </a:defRPr>
            </a:lvl9pPr>
          </a:lstStyle>
          <a:p>
            <a:pPr lvl="0"/>
            <a:r>
              <a:rPr lang="en-US"/>
              <a:t>[Chapter 00 – Optional, Arial 24pt]</a:t>
            </a:r>
          </a:p>
        </p:txBody>
      </p:sp>
      <p:sp>
        <p:nvSpPr>
          <p:cNvPr id="2" name="Title 2">
            <a:extLst>
              <a:ext uri="{FF2B5EF4-FFF2-40B4-BE49-F238E27FC236}">
                <a16:creationId xmlns:a16="http://schemas.microsoft.com/office/drawing/2014/main" id="{D6AF8E90-416B-4F42-9DFD-4926A3985445}"/>
              </a:ext>
            </a:extLst>
          </p:cNvPr>
          <p:cNvSpPr>
            <a:spLocks noGrp="1"/>
          </p:cNvSpPr>
          <p:nvPr>
            <p:ph type="title" hasCustomPrompt="1"/>
          </p:nvPr>
        </p:nvSpPr>
        <p:spPr>
          <a:xfrm>
            <a:off x="457199" y="2743200"/>
            <a:ext cx="8348472" cy="2289110"/>
          </a:xfrm>
        </p:spPr>
        <p:txBody>
          <a:bodyPr anchor="t" anchorCtr="0">
            <a:normAutofit/>
          </a:bodyPr>
          <a:lstStyle>
            <a:lvl1pPr>
              <a:lnSpc>
                <a:spcPct val="85000"/>
              </a:lnSpc>
              <a:defRPr sz="5400" b="0" cap="all" baseline="0">
                <a:solidFill>
                  <a:schemeClr val="bg2"/>
                </a:solidFill>
              </a:defRPr>
            </a:lvl1pPr>
          </a:lstStyle>
          <a:p>
            <a:r>
              <a:rPr lang="en-US"/>
              <a:t>[Section Title: Arial, ALL CAPS, 44pt - 54pt]</a:t>
            </a:r>
          </a:p>
        </p:txBody>
      </p:sp>
      <p:sp>
        <p:nvSpPr>
          <p:cNvPr id="6" name="Slide Number Placeholder 3">
            <a:extLst>
              <a:ext uri="{FF2B5EF4-FFF2-40B4-BE49-F238E27FC236}">
                <a16:creationId xmlns:a16="http://schemas.microsoft.com/office/drawing/2014/main" id="{D2DFCE08-D0DF-1F49-B371-4B0DC609E766}"/>
              </a:ext>
            </a:extLst>
          </p:cNvPr>
          <p:cNvSpPr>
            <a:spLocks noGrp="1"/>
          </p:cNvSpPr>
          <p:nvPr>
            <p:ph type="sldNum" sz="quarter" idx="10"/>
          </p:nvPr>
        </p:nvSpPr>
        <p:spPr/>
        <p:txBody>
          <a:bodyPr/>
          <a:lstStyle/>
          <a:p>
            <a:fld id="{54C43044-12A5-4144-ACF2-73440A089539}" type="slidenum">
              <a:rPr lang="en-US" smtClean="0"/>
              <a:pPr/>
              <a:t>‹#›</a:t>
            </a:fld>
            <a:endParaRPr lang="en-US"/>
          </a:p>
        </p:txBody>
      </p:sp>
      <p:sp>
        <p:nvSpPr>
          <p:cNvPr id="4" name="Footer Placeholder 3">
            <a:extLst>
              <a:ext uri="{FF2B5EF4-FFF2-40B4-BE49-F238E27FC236}">
                <a16:creationId xmlns:a16="http://schemas.microsoft.com/office/drawing/2014/main" id="{4EA68792-FF6E-4F16-A160-7CFFF6B053B8}"/>
              </a:ext>
            </a:extLst>
          </p:cNvPr>
          <p:cNvSpPr>
            <a:spLocks noGrp="1"/>
          </p:cNvSpPr>
          <p:nvPr>
            <p:ph type="ftr" sz="quarter" idx="11"/>
          </p:nvPr>
        </p:nvSpPr>
        <p:spPr/>
        <p:txBody>
          <a:bodyPr/>
          <a:lstStyle/>
          <a:p>
            <a:r>
              <a:rPr lang="en-US">
                <a:solidFill>
                  <a:schemeClr val="tx1"/>
                </a:solidFill>
              </a:rPr>
              <a:t>Proprietary and Confidential</a:t>
            </a:r>
          </a:p>
        </p:txBody>
      </p:sp>
    </p:spTree>
    <p:extLst>
      <p:ext uri="{BB962C8B-B14F-4D97-AF65-F5344CB8AC3E}">
        <p14:creationId xmlns:p14="http://schemas.microsoft.com/office/powerpoint/2010/main" val="356297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4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 Carrier Blue">
    <p:bg>
      <p:bgPr>
        <a:solidFill>
          <a:srgbClr val="152C73"/>
        </a:solidFill>
        <a:effectLst/>
      </p:bgPr>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8265C50-D1F7-4453-8AB3-E1C42CCA8577}"/>
              </a:ext>
            </a:extLst>
          </p:cNvPr>
          <p:cNvSpPr>
            <a:spLocks noGrp="1"/>
          </p:cNvSpPr>
          <p:nvPr>
            <p:ph type="body" idx="1" hasCustomPrompt="1"/>
          </p:nvPr>
        </p:nvSpPr>
        <p:spPr>
          <a:xfrm>
            <a:off x="457200" y="457200"/>
            <a:ext cx="8343900" cy="548640"/>
          </a:xfrm>
        </p:spPr>
        <p:txBody>
          <a:bodyPr/>
          <a:lstStyle>
            <a:lvl1pPr marL="0" indent="0">
              <a:spcBef>
                <a:spcPts val="0"/>
              </a:spcBef>
              <a:buNone/>
              <a:defRPr sz="2400" b="1">
                <a:solidFill>
                  <a:schemeClr val="bg2"/>
                </a:solidFill>
              </a:defRPr>
            </a:lvl1pPr>
            <a:lvl2pPr marL="0" indent="0">
              <a:spcBef>
                <a:spcPts val="0"/>
              </a:spcBef>
              <a:buNone/>
              <a:defRPr sz="2400" b="1">
                <a:solidFill>
                  <a:schemeClr val="bg2"/>
                </a:solidFill>
              </a:defRPr>
            </a:lvl2pPr>
            <a:lvl3pPr marL="0" indent="0">
              <a:spcBef>
                <a:spcPts val="0"/>
              </a:spcBef>
              <a:buNone/>
              <a:defRPr sz="2400" b="1">
                <a:solidFill>
                  <a:schemeClr val="bg2"/>
                </a:solidFill>
              </a:defRPr>
            </a:lvl3pPr>
            <a:lvl4pPr marL="0" indent="0">
              <a:spcBef>
                <a:spcPts val="0"/>
              </a:spcBef>
              <a:buNone/>
              <a:defRPr sz="2400" b="1">
                <a:solidFill>
                  <a:schemeClr val="bg2"/>
                </a:solidFill>
              </a:defRPr>
            </a:lvl4pPr>
            <a:lvl5pPr marL="0" indent="0">
              <a:spcBef>
                <a:spcPts val="0"/>
              </a:spcBef>
              <a:buNone/>
              <a:defRPr sz="2400" b="1">
                <a:solidFill>
                  <a:schemeClr val="bg2"/>
                </a:solidFill>
              </a:defRPr>
            </a:lvl5pPr>
            <a:lvl6pPr marL="0" indent="0">
              <a:spcBef>
                <a:spcPts val="0"/>
              </a:spcBef>
              <a:buNone/>
              <a:defRPr sz="2400" b="1">
                <a:solidFill>
                  <a:schemeClr val="bg2"/>
                </a:solidFill>
              </a:defRPr>
            </a:lvl6pPr>
            <a:lvl7pPr marL="0" indent="0">
              <a:spcBef>
                <a:spcPts val="0"/>
              </a:spcBef>
              <a:buNone/>
              <a:defRPr sz="2400" b="1">
                <a:solidFill>
                  <a:schemeClr val="bg2"/>
                </a:solidFill>
              </a:defRPr>
            </a:lvl7pPr>
            <a:lvl8pPr marL="0" indent="0">
              <a:spcBef>
                <a:spcPts val="0"/>
              </a:spcBef>
              <a:buNone/>
              <a:defRPr sz="2400" b="1">
                <a:solidFill>
                  <a:schemeClr val="bg2"/>
                </a:solidFill>
              </a:defRPr>
            </a:lvl8pPr>
            <a:lvl9pPr marL="0" indent="0">
              <a:spcBef>
                <a:spcPts val="0"/>
              </a:spcBef>
              <a:buNone/>
              <a:defRPr sz="2400" b="1">
                <a:solidFill>
                  <a:schemeClr val="bg2"/>
                </a:solidFill>
              </a:defRPr>
            </a:lvl9pPr>
          </a:lstStyle>
          <a:p>
            <a:pPr lvl="0"/>
            <a:r>
              <a:rPr lang="en-US"/>
              <a:t>[Chapter 00 – Optional, Arial 24pt]</a:t>
            </a:r>
          </a:p>
        </p:txBody>
      </p:sp>
      <p:sp>
        <p:nvSpPr>
          <p:cNvPr id="2" name="Title 2">
            <a:extLst>
              <a:ext uri="{FF2B5EF4-FFF2-40B4-BE49-F238E27FC236}">
                <a16:creationId xmlns:a16="http://schemas.microsoft.com/office/drawing/2014/main" id="{D6AF8E90-416B-4F42-9DFD-4926A3985445}"/>
              </a:ext>
            </a:extLst>
          </p:cNvPr>
          <p:cNvSpPr>
            <a:spLocks noGrp="1"/>
          </p:cNvSpPr>
          <p:nvPr>
            <p:ph type="title" hasCustomPrompt="1"/>
          </p:nvPr>
        </p:nvSpPr>
        <p:spPr>
          <a:xfrm>
            <a:off x="457200" y="2743200"/>
            <a:ext cx="8343900" cy="2286000"/>
          </a:xfrm>
        </p:spPr>
        <p:txBody>
          <a:bodyPr anchor="t" anchorCtr="0">
            <a:normAutofit/>
          </a:bodyPr>
          <a:lstStyle>
            <a:lvl1pPr>
              <a:lnSpc>
                <a:spcPct val="85000"/>
              </a:lnSpc>
              <a:defRPr sz="5400" b="0" cap="all" baseline="0">
                <a:solidFill>
                  <a:schemeClr val="tx1"/>
                </a:solidFill>
              </a:defRPr>
            </a:lvl1pPr>
          </a:lstStyle>
          <a:p>
            <a:r>
              <a:rPr lang="en-US"/>
              <a:t>[Section Title: Arial, ALL CAPS, 44pt - 54pt]</a:t>
            </a:r>
          </a:p>
        </p:txBody>
      </p:sp>
      <p:pic>
        <p:nvPicPr>
          <p:cNvPr id="7" name="Carrier" descr="Carrier">
            <a:extLst>
              <a:ext uri="{FF2B5EF4-FFF2-40B4-BE49-F238E27FC236}">
                <a16:creationId xmlns:a16="http://schemas.microsoft.com/office/drawing/2014/main" id="{684B6232-256A-7748-B865-14340B2E11E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hidden">
          <a:xfrm>
            <a:off x="355307" y="6356555"/>
            <a:ext cx="932688" cy="501445"/>
          </a:xfrm>
          <a:prstGeom prst="rect">
            <a:avLst/>
          </a:prstGeom>
        </p:spPr>
      </p:pic>
      <p:sp>
        <p:nvSpPr>
          <p:cNvPr id="6" name="Slide Number Placeholder 3">
            <a:extLst>
              <a:ext uri="{FF2B5EF4-FFF2-40B4-BE49-F238E27FC236}">
                <a16:creationId xmlns:a16="http://schemas.microsoft.com/office/drawing/2014/main" id="{D2DFCE08-D0DF-1F49-B371-4B0DC609E766}"/>
              </a:ext>
            </a:extLst>
          </p:cNvPr>
          <p:cNvSpPr>
            <a:spLocks noGrp="1"/>
          </p:cNvSpPr>
          <p:nvPr>
            <p:ph type="sldNum" sz="quarter" idx="10"/>
          </p:nvPr>
        </p:nvSpPr>
        <p:spPr/>
        <p:txBody>
          <a:bodyPr/>
          <a:lstStyle>
            <a:lvl1pPr>
              <a:defRPr>
                <a:solidFill>
                  <a:schemeClr val="tx1"/>
                </a:solidFill>
              </a:defRPr>
            </a:lvl1pPr>
          </a:lstStyle>
          <a:p>
            <a:fld id="{54C43044-12A5-4144-ACF2-73440A089539}" type="slidenum">
              <a:rPr lang="en-US" smtClean="0"/>
              <a:pPr/>
              <a:t>‹#›</a:t>
            </a:fld>
            <a:endParaRPr lang="en-US"/>
          </a:p>
        </p:txBody>
      </p:sp>
      <p:sp>
        <p:nvSpPr>
          <p:cNvPr id="4" name="Footer Placeholder 3">
            <a:extLst>
              <a:ext uri="{FF2B5EF4-FFF2-40B4-BE49-F238E27FC236}">
                <a16:creationId xmlns:a16="http://schemas.microsoft.com/office/drawing/2014/main" id="{B2871C90-0AE4-44FF-92A8-3B96248D1C6A}"/>
              </a:ext>
            </a:extLst>
          </p:cNvPr>
          <p:cNvSpPr>
            <a:spLocks noGrp="1"/>
          </p:cNvSpPr>
          <p:nvPr>
            <p:ph type="ftr" sz="quarter" idx="11"/>
          </p:nvPr>
        </p:nvSpPr>
        <p:spPr/>
        <p:txBody>
          <a:bodyPr/>
          <a:lstStyle/>
          <a:p>
            <a:r>
              <a:rPr lang="en-US">
                <a:solidFill>
                  <a:schemeClr val="tx1"/>
                </a:solidFill>
              </a:rPr>
              <a:t>Proprietary and Confidential</a:t>
            </a:r>
          </a:p>
        </p:txBody>
      </p:sp>
    </p:spTree>
    <p:extLst>
      <p:ext uri="{BB962C8B-B14F-4D97-AF65-F5344CB8AC3E}">
        <p14:creationId xmlns:p14="http://schemas.microsoft.com/office/powerpoint/2010/main" val="42462313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5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 Light Gray">
    <p:bg>
      <p:bgPr>
        <a:solidFill>
          <a:srgbClr val="BAC0D0"/>
        </a:solidFill>
        <a:effectLst/>
      </p:bgPr>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8265C50-D1F7-4453-8AB3-E1C42CCA8577}"/>
              </a:ext>
            </a:extLst>
          </p:cNvPr>
          <p:cNvSpPr>
            <a:spLocks noGrp="1"/>
          </p:cNvSpPr>
          <p:nvPr>
            <p:ph type="body" idx="1" hasCustomPrompt="1"/>
          </p:nvPr>
        </p:nvSpPr>
        <p:spPr>
          <a:xfrm>
            <a:off x="457200" y="457200"/>
            <a:ext cx="8343900" cy="548640"/>
          </a:xfrm>
        </p:spPr>
        <p:txBody>
          <a:bodyPr/>
          <a:lstStyle>
            <a:lvl1pPr marL="0" indent="0">
              <a:spcBef>
                <a:spcPts val="0"/>
              </a:spcBef>
              <a:buNone/>
              <a:defRPr sz="2400" b="1">
                <a:solidFill>
                  <a:schemeClr val="bg2"/>
                </a:solidFill>
              </a:defRPr>
            </a:lvl1pPr>
            <a:lvl2pPr marL="0" indent="0">
              <a:spcBef>
                <a:spcPts val="0"/>
              </a:spcBef>
              <a:buNone/>
              <a:defRPr sz="2400" b="1">
                <a:solidFill>
                  <a:schemeClr val="bg2"/>
                </a:solidFill>
              </a:defRPr>
            </a:lvl2pPr>
            <a:lvl3pPr marL="0" indent="0">
              <a:spcBef>
                <a:spcPts val="0"/>
              </a:spcBef>
              <a:buNone/>
              <a:defRPr sz="2400" b="1">
                <a:solidFill>
                  <a:schemeClr val="bg2"/>
                </a:solidFill>
              </a:defRPr>
            </a:lvl3pPr>
            <a:lvl4pPr marL="0" indent="0">
              <a:spcBef>
                <a:spcPts val="0"/>
              </a:spcBef>
              <a:buNone/>
              <a:defRPr sz="2400" b="1">
                <a:solidFill>
                  <a:schemeClr val="bg2"/>
                </a:solidFill>
              </a:defRPr>
            </a:lvl4pPr>
            <a:lvl5pPr marL="0" indent="0">
              <a:spcBef>
                <a:spcPts val="0"/>
              </a:spcBef>
              <a:buNone/>
              <a:defRPr sz="2400" b="1">
                <a:solidFill>
                  <a:schemeClr val="bg2"/>
                </a:solidFill>
              </a:defRPr>
            </a:lvl5pPr>
            <a:lvl6pPr marL="0" indent="0">
              <a:spcBef>
                <a:spcPts val="0"/>
              </a:spcBef>
              <a:buNone/>
              <a:defRPr sz="2400" b="1">
                <a:solidFill>
                  <a:schemeClr val="bg2"/>
                </a:solidFill>
              </a:defRPr>
            </a:lvl6pPr>
            <a:lvl7pPr marL="0" indent="0">
              <a:spcBef>
                <a:spcPts val="0"/>
              </a:spcBef>
              <a:buNone/>
              <a:defRPr sz="2400" b="1">
                <a:solidFill>
                  <a:schemeClr val="bg2"/>
                </a:solidFill>
              </a:defRPr>
            </a:lvl7pPr>
            <a:lvl8pPr marL="0" indent="0">
              <a:spcBef>
                <a:spcPts val="0"/>
              </a:spcBef>
              <a:buNone/>
              <a:defRPr sz="2400" b="1">
                <a:solidFill>
                  <a:schemeClr val="bg2"/>
                </a:solidFill>
              </a:defRPr>
            </a:lvl8pPr>
            <a:lvl9pPr marL="0" indent="0">
              <a:spcBef>
                <a:spcPts val="0"/>
              </a:spcBef>
              <a:buNone/>
              <a:defRPr sz="2400" b="1">
                <a:solidFill>
                  <a:schemeClr val="bg2"/>
                </a:solidFill>
              </a:defRPr>
            </a:lvl9pPr>
          </a:lstStyle>
          <a:p>
            <a:pPr lvl="0"/>
            <a:r>
              <a:rPr lang="en-US"/>
              <a:t>[Chapter 00 – Optional, Arial 24pt]</a:t>
            </a:r>
          </a:p>
        </p:txBody>
      </p:sp>
      <p:sp>
        <p:nvSpPr>
          <p:cNvPr id="2" name="Title 2">
            <a:extLst>
              <a:ext uri="{FF2B5EF4-FFF2-40B4-BE49-F238E27FC236}">
                <a16:creationId xmlns:a16="http://schemas.microsoft.com/office/drawing/2014/main" id="{D6AF8E90-416B-4F42-9DFD-4926A3985445}"/>
              </a:ext>
            </a:extLst>
          </p:cNvPr>
          <p:cNvSpPr>
            <a:spLocks noGrp="1"/>
          </p:cNvSpPr>
          <p:nvPr>
            <p:ph type="title" hasCustomPrompt="1"/>
          </p:nvPr>
        </p:nvSpPr>
        <p:spPr>
          <a:xfrm>
            <a:off x="457200" y="2743200"/>
            <a:ext cx="8343900" cy="2286000"/>
          </a:xfrm>
        </p:spPr>
        <p:txBody>
          <a:bodyPr anchor="t" anchorCtr="0">
            <a:normAutofit/>
          </a:bodyPr>
          <a:lstStyle>
            <a:lvl1pPr>
              <a:lnSpc>
                <a:spcPct val="85000"/>
              </a:lnSpc>
              <a:defRPr sz="5400" b="0" cap="all" baseline="0">
                <a:solidFill>
                  <a:schemeClr val="tx1"/>
                </a:solidFill>
              </a:defRPr>
            </a:lvl1pPr>
          </a:lstStyle>
          <a:p>
            <a:r>
              <a:rPr lang="en-US"/>
              <a:t>[Section Title: Arial, ALL CAPS, 44pt - 54pt]</a:t>
            </a:r>
          </a:p>
        </p:txBody>
      </p:sp>
      <p:sp>
        <p:nvSpPr>
          <p:cNvPr id="6" name="Slide Number Placeholder 3">
            <a:extLst>
              <a:ext uri="{FF2B5EF4-FFF2-40B4-BE49-F238E27FC236}">
                <a16:creationId xmlns:a16="http://schemas.microsoft.com/office/drawing/2014/main" id="{D2DFCE08-D0DF-1F49-B371-4B0DC609E766}"/>
              </a:ext>
            </a:extLst>
          </p:cNvPr>
          <p:cNvSpPr>
            <a:spLocks noGrp="1"/>
          </p:cNvSpPr>
          <p:nvPr>
            <p:ph type="sldNum" sz="quarter" idx="10"/>
          </p:nvPr>
        </p:nvSpPr>
        <p:spPr/>
        <p:txBody>
          <a:bodyPr/>
          <a:lstStyle/>
          <a:p>
            <a:fld id="{54C43044-12A5-4144-ACF2-73440A089539}" type="slidenum">
              <a:rPr lang="en-US" smtClean="0"/>
              <a:pPr/>
              <a:t>‹#›</a:t>
            </a:fld>
            <a:endParaRPr lang="en-US"/>
          </a:p>
        </p:txBody>
      </p:sp>
      <p:sp>
        <p:nvSpPr>
          <p:cNvPr id="4" name="Footer Placeholder 3">
            <a:extLst>
              <a:ext uri="{FF2B5EF4-FFF2-40B4-BE49-F238E27FC236}">
                <a16:creationId xmlns:a16="http://schemas.microsoft.com/office/drawing/2014/main" id="{2561EEB6-3A0F-4AB4-B405-827E145E8284}"/>
              </a:ext>
            </a:extLst>
          </p:cNvPr>
          <p:cNvSpPr>
            <a:spLocks noGrp="1"/>
          </p:cNvSpPr>
          <p:nvPr>
            <p:ph type="ftr" sz="quarter" idx="11"/>
          </p:nvPr>
        </p:nvSpPr>
        <p:spPr/>
        <p:txBody>
          <a:bodyPr/>
          <a:lstStyle/>
          <a:p>
            <a:r>
              <a:rPr lang="en-US">
                <a:solidFill>
                  <a:schemeClr val="tx1"/>
                </a:solidFill>
              </a:rPr>
              <a:t>Proprietary and Confidential</a:t>
            </a:r>
          </a:p>
        </p:txBody>
      </p:sp>
    </p:spTree>
    <p:extLst>
      <p:ext uri="{BB962C8B-B14F-4D97-AF65-F5344CB8AC3E}">
        <p14:creationId xmlns:p14="http://schemas.microsoft.com/office/powerpoint/2010/main" val="298343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5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 Carrier Light Blue">
    <p:bg>
      <p:bgPr>
        <a:solidFill>
          <a:srgbClr val="1891F6"/>
        </a:solidFill>
        <a:effectLst/>
      </p:bgPr>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8265C50-D1F7-4453-8AB3-E1C42CCA8577}"/>
              </a:ext>
            </a:extLst>
          </p:cNvPr>
          <p:cNvSpPr>
            <a:spLocks noGrp="1"/>
          </p:cNvSpPr>
          <p:nvPr>
            <p:ph type="body" idx="1" hasCustomPrompt="1"/>
          </p:nvPr>
        </p:nvSpPr>
        <p:spPr>
          <a:xfrm>
            <a:off x="457200" y="457200"/>
            <a:ext cx="8343900" cy="548640"/>
          </a:xfrm>
        </p:spPr>
        <p:txBody>
          <a:bodyPr/>
          <a:lstStyle>
            <a:lvl1pPr marL="0" indent="0">
              <a:spcBef>
                <a:spcPts val="0"/>
              </a:spcBef>
              <a:buNone/>
              <a:defRPr sz="2400" b="1">
                <a:solidFill>
                  <a:schemeClr val="bg1"/>
                </a:solidFill>
              </a:defRPr>
            </a:lvl1pPr>
            <a:lvl2pPr marL="0" indent="0">
              <a:spcBef>
                <a:spcPts val="0"/>
              </a:spcBef>
              <a:buNone/>
              <a:defRPr sz="2400" b="1">
                <a:solidFill>
                  <a:schemeClr val="bg1"/>
                </a:solidFill>
              </a:defRPr>
            </a:lvl2pPr>
            <a:lvl3pPr marL="0" indent="0">
              <a:spcBef>
                <a:spcPts val="0"/>
              </a:spcBef>
              <a:buNone/>
              <a:defRPr sz="2400" b="1">
                <a:solidFill>
                  <a:schemeClr val="bg1"/>
                </a:solidFill>
              </a:defRPr>
            </a:lvl3pPr>
            <a:lvl4pPr marL="0" indent="0">
              <a:spcBef>
                <a:spcPts val="0"/>
              </a:spcBef>
              <a:buNone/>
              <a:defRPr sz="2400" b="1">
                <a:solidFill>
                  <a:schemeClr val="bg1"/>
                </a:solidFill>
              </a:defRPr>
            </a:lvl4pPr>
            <a:lvl5pPr marL="0" indent="0">
              <a:spcBef>
                <a:spcPts val="0"/>
              </a:spcBef>
              <a:buNone/>
              <a:defRPr sz="2400" b="1">
                <a:solidFill>
                  <a:schemeClr val="bg1"/>
                </a:solidFill>
              </a:defRPr>
            </a:lvl5pPr>
            <a:lvl6pPr marL="0" indent="0">
              <a:spcBef>
                <a:spcPts val="0"/>
              </a:spcBef>
              <a:buNone/>
              <a:defRPr sz="2400" b="1">
                <a:solidFill>
                  <a:schemeClr val="bg1"/>
                </a:solidFill>
              </a:defRPr>
            </a:lvl6pPr>
            <a:lvl7pPr marL="0" indent="0">
              <a:spcBef>
                <a:spcPts val="0"/>
              </a:spcBef>
              <a:buNone/>
              <a:defRPr sz="2400" b="1">
                <a:solidFill>
                  <a:schemeClr val="bg1"/>
                </a:solidFill>
              </a:defRPr>
            </a:lvl7pPr>
            <a:lvl8pPr marL="0" indent="0">
              <a:spcBef>
                <a:spcPts val="0"/>
              </a:spcBef>
              <a:buNone/>
              <a:defRPr sz="2400" b="1">
                <a:solidFill>
                  <a:schemeClr val="bg1"/>
                </a:solidFill>
              </a:defRPr>
            </a:lvl8pPr>
            <a:lvl9pPr marL="0" indent="0">
              <a:spcBef>
                <a:spcPts val="0"/>
              </a:spcBef>
              <a:buNone/>
              <a:defRPr sz="2400" b="1">
                <a:solidFill>
                  <a:schemeClr val="bg1"/>
                </a:solidFill>
              </a:defRPr>
            </a:lvl9pPr>
          </a:lstStyle>
          <a:p>
            <a:pPr lvl="0"/>
            <a:r>
              <a:rPr lang="en-US"/>
              <a:t>[Chapter 00 – Optional, Arial 24pt]</a:t>
            </a:r>
          </a:p>
        </p:txBody>
      </p:sp>
      <p:sp>
        <p:nvSpPr>
          <p:cNvPr id="2" name="Title 2">
            <a:extLst>
              <a:ext uri="{FF2B5EF4-FFF2-40B4-BE49-F238E27FC236}">
                <a16:creationId xmlns:a16="http://schemas.microsoft.com/office/drawing/2014/main" id="{D6AF8E90-416B-4F42-9DFD-4926A3985445}"/>
              </a:ext>
            </a:extLst>
          </p:cNvPr>
          <p:cNvSpPr>
            <a:spLocks noGrp="1"/>
          </p:cNvSpPr>
          <p:nvPr>
            <p:ph type="title" hasCustomPrompt="1"/>
          </p:nvPr>
        </p:nvSpPr>
        <p:spPr>
          <a:xfrm>
            <a:off x="457200" y="2743200"/>
            <a:ext cx="8343900" cy="2286000"/>
          </a:xfrm>
        </p:spPr>
        <p:txBody>
          <a:bodyPr anchor="t" anchorCtr="0">
            <a:normAutofit/>
          </a:bodyPr>
          <a:lstStyle>
            <a:lvl1pPr>
              <a:lnSpc>
                <a:spcPct val="85000"/>
              </a:lnSpc>
              <a:defRPr sz="5400" b="0" cap="all" baseline="0">
                <a:solidFill>
                  <a:schemeClr val="bg1"/>
                </a:solidFill>
              </a:defRPr>
            </a:lvl1pPr>
          </a:lstStyle>
          <a:p>
            <a:r>
              <a:rPr lang="en-US"/>
              <a:t>[Section Title: Arial, ALL CAPS, 44pt - 54pt]</a:t>
            </a:r>
          </a:p>
        </p:txBody>
      </p:sp>
      <p:sp>
        <p:nvSpPr>
          <p:cNvPr id="6" name="Slide Number Placeholder 3">
            <a:extLst>
              <a:ext uri="{FF2B5EF4-FFF2-40B4-BE49-F238E27FC236}">
                <a16:creationId xmlns:a16="http://schemas.microsoft.com/office/drawing/2014/main" id="{D2DFCE08-D0DF-1F49-B371-4B0DC609E766}"/>
              </a:ext>
            </a:extLst>
          </p:cNvPr>
          <p:cNvSpPr>
            <a:spLocks noGrp="1"/>
          </p:cNvSpPr>
          <p:nvPr>
            <p:ph type="sldNum" sz="quarter" idx="10"/>
          </p:nvPr>
        </p:nvSpPr>
        <p:spPr/>
        <p:txBody>
          <a:bodyPr/>
          <a:lstStyle/>
          <a:p>
            <a:fld id="{54C43044-12A5-4144-ACF2-73440A089539}" type="slidenum">
              <a:rPr lang="en-US" smtClean="0"/>
              <a:pPr/>
              <a:t>‹#›</a:t>
            </a:fld>
            <a:endParaRPr lang="en-US"/>
          </a:p>
        </p:txBody>
      </p:sp>
      <p:sp>
        <p:nvSpPr>
          <p:cNvPr id="4" name="Footer Placeholder 3">
            <a:extLst>
              <a:ext uri="{FF2B5EF4-FFF2-40B4-BE49-F238E27FC236}">
                <a16:creationId xmlns:a16="http://schemas.microsoft.com/office/drawing/2014/main" id="{173F1333-528E-43B6-B4C4-1A55BCB8FFC4}"/>
              </a:ext>
            </a:extLst>
          </p:cNvPr>
          <p:cNvSpPr>
            <a:spLocks noGrp="1"/>
          </p:cNvSpPr>
          <p:nvPr>
            <p:ph type="ftr" sz="quarter" idx="11"/>
          </p:nvPr>
        </p:nvSpPr>
        <p:spPr/>
        <p:txBody>
          <a:bodyPr/>
          <a:lstStyle/>
          <a:p>
            <a:r>
              <a:rPr lang="en-US">
                <a:solidFill>
                  <a:schemeClr val="tx1"/>
                </a:solidFill>
              </a:rPr>
              <a:t>Proprietary and Confidential</a:t>
            </a:r>
          </a:p>
        </p:txBody>
      </p:sp>
    </p:spTree>
    <p:extLst>
      <p:ext uri="{BB962C8B-B14F-4D97-AF65-F5344CB8AC3E}">
        <p14:creationId xmlns:p14="http://schemas.microsoft.com/office/powerpoint/2010/main" val="152800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5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tags" Target="../tags/tag4.xml"/><Relationship Id="rId26" Type="http://schemas.openxmlformats.org/officeDocument/2006/relationships/tags" Target="../tags/tag12.xml"/><Relationship Id="rId39" Type="http://schemas.openxmlformats.org/officeDocument/2006/relationships/image" Target="../media/image8.png"/><Relationship Id="rId21" Type="http://schemas.openxmlformats.org/officeDocument/2006/relationships/tags" Target="../tags/tag7.xml"/><Relationship Id="rId34" Type="http://schemas.openxmlformats.org/officeDocument/2006/relationships/tags" Target="../tags/tag20.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6" Type="http://schemas.openxmlformats.org/officeDocument/2006/relationships/theme" Target="../theme/theme2.xml"/><Relationship Id="rId20" Type="http://schemas.openxmlformats.org/officeDocument/2006/relationships/tags" Target="../tags/tag6.xml"/><Relationship Id="rId29" Type="http://schemas.openxmlformats.org/officeDocument/2006/relationships/tags" Target="../tags/tag15.xml"/><Relationship Id="rId41" Type="http://schemas.openxmlformats.org/officeDocument/2006/relationships/image" Target="../media/image10.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ags" Target="../tags/tag10.xml"/><Relationship Id="rId32" Type="http://schemas.openxmlformats.org/officeDocument/2006/relationships/tags" Target="../tags/tag18.xml"/><Relationship Id="rId37" Type="http://schemas.openxmlformats.org/officeDocument/2006/relationships/oleObject" Target="../embeddings/oleObject2.bin"/><Relationship Id="rId40" Type="http://schemas.openxmlformats.org/officeDocument/2006/relationships/image" Target="../media/image9.pn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ags" Target="../tags/tag9.xml"/><Relationship Id="rId28" Type="http://schemas.openxmlformats.org/officeDocument/2006/relationships/tags" Target="../tags/tag14.xml"/><Relationship Id="rId36" Type="http://schemas.openxmlformats.org/officeDocument/2006/relationships/tags" Target="../tags/tag22.xml"/><Relationship Id="rId10" Type="http://schemas.openxmlformats.org/officeDocument/2006/relationships/slideLayout" Target="../slideLayouts/slideLayout34.xml"/><Relationship Id="rId19" Type="http://schemas.openxmlformats.org/officeDocument/2006/relationships/tags" Target="../tags/tag5.xml"/><Relationship Id="rId31" Type="http://schemas.openxmlformats.org/officeDocument/2006/relationships/tags" Target="../tags/tag1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ags" Target="../tags/tag8.xml"/><Relationship Id="rId27" Type="http://schemas.openxmlformats.org/officeDocument/2006/relationships/tags" Target="../tags/tag13.xml"/><Relationship Id="rId30" Type="http://schemas.openxmlformats.org/officeDocument/2006/relationships/tags" Target="../tags/tag16.xml"/><Relationship Id="rId35" Type="http://schemas.openxmlformats.org/officeDocument/2006/relationships/tags" Target="../tags/tag21.xml"/><Relationship Id="rId8" Type="http://schemas.openxmlformats.org/officeDocument/2006/relationships/slideLayout" Target="../slideLayouts/slideLayout32.xml"/><Relationship Id="rId3" Type="http://schemas.openxmlformats.org/officeDocument/2006/relationships/slideLayout" Target="../slideLayouts/slideLayout27.xml"/><Relationship Id="rId12" Type="http://schemas.openxmlformats.org/officeDocument/2006/relationships/slideLayout" Target="../slideLayouts/slideLayout36.xml"/><Relationship Id="rId17" Type="http://schemas.openxmlformats.org/officeDocument/2006/relationships/tags" Target="../tags/tag3.xml"/><Relationship Id="rId25" Type="http://schemas.openxmlformats.org/officeDocument/2006/relationships/tags" Target="../tags/tag11.xml"/><Relationship Id="rId33" Type="http://schemas.openxmlformats.org/officeDocument/2006/relationships/tags" Target="../tags/tag19.xml"/><Relationship Id="rId38"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B71CFE8-E066-FF15-B2DB-E8910BF9F41C}"/>
              </a:ext>
            </a:extLst>
          </p:cNvPr>
          <p:cNvGraphicFramePr>
            <a:graphicFrameLocks noChangeAspect="1"/>
          </p:cNvGraphicFramePr>
          <p:nvPr userDrawn="1">
            <p:custDataLst>
              <p:tags r:id="rId26"/>
            </p:custDataLst>
            <p:extLst>
              <p:ext uri="{D42A27DB-BD31-4B8C-83A1-F6EECF244321}">
                <p14:modId xmlns:p14="http://schemas.microsoft.com/office/powerpoint/2010/main" val="4145574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395" imgH="394" progId="TCLayout.ActiveDocument.1">
                  <p:embed/>
                </p:oleObj>
              </mc:Choice>
              <mc:Fallback>
                <p:oleObj name="think-cell Slide" r:id="rId27" imgW="395" imgH="394" progId="TCLayout.ActiveDocument.1">
                  <p:embed/>
                  <p:pic>
                    <p:nvPicPr>
                      <p:cNvPr id="8" name="think-cell data - do not delete" hidden="1">
                        <a:extLst>
                          <a:ext uri="{FF2B5EF4-FFF2-40B4-BE49-F238E27FC236}">
                            <a16:creationId xmlns:a16="http://schemas.microsoft.com/office/drawing/2014/main" id="{9B71CFE8-E066-FF15-B2DB-E8910BF9F41C}"/>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EA4541C-ACC4-400A-A719-8FCF10658D7F}"/>
              </a:ext>
            </a:extLst>
          </p:cNvPr>
          <p:cNvSpPr>
            <a:spLocks noGrp="1"/>
          </p:cNvSpPr>
          <p:nvPr>
            <p:ph type="title"/>
          </p:nvPr>
        </p:nvSpPr>
        <p:spPr>
          <a:xfrm>
            <a:off x="457200" y="457199"/>
            <a:ext cx="11277600" cy="548640"/>
          </a:xfrm>
          <a:prstGeom prst="rect">
            <a:avLst/>
          </a:prstGeom>
          <a:noFill/>
        </p:spPr>
        <p:txBody>
          <a:bodyPr vert="horz" lIns="0" tIns="0" rIns="0" bIns="0" rtlCol="0" anchor="t" anchorCtr="0">
            <a:noAutofit/>
          </a:bodyPr>
          <a:lstStyle/>
          <a:p>
            <a:r>
              <a:rPr lang="en-US"/>
              <a:t>[Title: Arial, sentence case, 40pt]</a:t>
            </a:r>
          </a:p>
        </p:txBody>
      </p:sp>
      <p:sp>
        <p:nvSpPr>
          <p:cNvPr id="3" name="Text Placeholder 2">
            <a:extLst>
              <a:ext uri="{FF2B5EF4-FFF2-40B4-BE49-F238E27FC236}">
                <a16:creationId xmlns:a16="http://schemas.microsoft.com/office/drawing/2014/main" id="{1E6F1821-8E24-465C-B6BD-2DEB933AB68A}"/>
              </a:ext>
            </a:extLst>
          </p:cNvPr>
          <p:cNvSpPr>
            <a:spLocks noGrp="1"/>
          </p:cNvSpPr>
          <p:nvPr>
            <p:ph type="body" idx="1"/>
          </p:nvPr>
        </p:nvSpPr>
        <p:spPr>
          <a:xfrm>
            <a:off x="457200" y="1280160"/>
            <a:ext cx="11277600" cy="4754880"/>
          </a:xfrm>
          <a:prstGeom prst="rect">
            <a:avLst/>
          </a:prstGeom>
        </p:spPr>
        <p:txBody>
          <a:bodyPr vert="horz" lIns="0" tIns="0" rIns="0" bIns="0" spcCol="4572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Slide Number Placeholder 3">
            <a:extLst>
              <a:ext uri="{FF2B5EF4-FFF2-40B4-BE49-F238E27FC236}">
                <a16:creationId xmlns:a16="http://schemas.microsoft.com/office/drawing/2014/main" id="{A91A6005-5EC8-4F31-B414-0B7BE9AF2D19}"/>
              </a:ext>
            </a:extLst>
          </p:cNvPr>
          <p:cNvSpPr>
            <a:spLocks noGrp="1"/>
          </p:cNvSpPr>
          <p:nvPr>
            <p:ph type="sldNum" sz="quarter" idx="4"/>
          </p:nvPr>
        </p:nvSpPr>
        <p:spPr>
          <a:xfrm>
            <a:off x="11277600" y="6423660"/>
            <a:ext cx="457200" cy="365760"/>
          </a:xfrm>
          <a:prstGeom prst="rect">
            <a:avLst/>
          </a:prstGeom>
        </p:spPr>
        <p:txBody>
          <a:bodyPr vert="horz" lIns="0" tIns="0" rIns="0" bIns="0" rtlCol="0" anchor="ctr"/>
          <a:lstStyle>
            <a:lvl1pPr algn="r">
              <a:defRPr sz="1200">
                <a:solidFill>
                  <a:schemeClr val="tx1"/>
                </a:solidFill>
              </a:defRPr>
            </a:lvl1pPr>
          </a:lstStyle>
          <a:p>
            <a:fld id="{54C43044-12A5-4144-ACF2-73440A089539}" type="slidenum">
              <a:rPr lang="en-US" smtClean="0"/>
              <a:pPr/>
              <a:t>‹#›</a:t>
            </a:fld>
            <a:endParaRPr lang="en-US"/>
          </a:p>
        </p:txBody>
      </p:sp>
      <p:pic>
        <p:nvPicPr>
          <p:cNvPr id="7" name="Carrier" descr="Carrier">
            <a:extLst>
              <a:ext uri="{FF2B5EF4-FFF2-40B4-BE49-F238E27FC236}">
                <a16:creationId xmlns:a16="http://schemas.microsoft.com/office/drawing/2014/main" id="{7D716555-7FDD-4EF2-86E1-21D6056CAF5C}"/>
              </a:ext>
            </a:extLst>
          </p:cNvPr>
          <p:cNvPicPr>
            <a:picLocks noChangeAspect="1"/>
          </p:cNvPicPr>
          <p:nvPr userDrawn="1"/>
        </p:nvPicPr>
        <p:blipFill>
          <a:blip r:embed="rId29" cstate="hqprint">
            <a:extLst>
              <a:ext uri="{28A0092B-C50C-407E-A947-70E740481C1C}">
                <a14:useLocalDpi xmlns:a14="http://schemas.microsoft.com/office/drawing/2010/main"/>
              </a:ext>
            </a:extLst>
          </a:blip>
          <a:stretch>
            <a:fillRect/>
          </a:stretch>
        </p:blipFill>
        <p:spPr>
          <a:xfrm>
            <a:off x="357688" y="6355080"/>
            <a:ext cx="935431" cy="502920"/>
          </a:xfrm>
          <a:prstGeom prst="rect">
            <a:avLst/>
          </a:prstGeom>
        </p:spPr>
      </p:pic>
      <p:sp>
        <p:nvSpPr>
          <p:cNvPr id="4" name="Footer Placeholder 3">
            <a:extLst>
              <a:ext uri="{FF2B5EF4-FFF2-40B4-BE49-F238E27FC236}">
                <a16:creationId xmlns:a16="http://schemas.microsoft.com/office/drawing/2014/main" id="{4E73BA6A-F03E-45E3-916F-3AB11BB575F3}"/>
              </a:ext>
            </a:extLst>
          </p:cNvPr>
          <p:cNvSpPr>
            <a:spLocks noGrp="1"/>
          </p:cNvSpPr>
          <p:nvPr>
            <p:ph type="ftr" sz="quarter" idx="3"/>
          </p:nvPr>
        </p:nvSpPr>
        <p:spPr>
          <a:xfrm>
            <a:off x="4038600" y="643130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chemeClr val="tx1"/>
              </a:solidFill>
            </a:endParaRPr>
          </a:p>
        </p:txBody>
      </p:sp>
    </p:spTree>
    <p:extLst>
      <p:ext uri="{BB962C8B-B14F-4D97-AF65-F5344CB8AC3E}">
        <p14:creationId xmlns:p14="http://schemas.microsoft.com/office/powerpoint/2010/main" val="761499105"/>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71" r:id="rId4"/>
    <p:sldLayoutId id="2147483668" r:id="rId5"/>
    <p:sldLayoutId id="2147483651" r:id="rId6"/>
    <p:sldLayoutId id="2147483660" r:id="rId7"/>
    <p:sldLayoutId id="2147483674" r:id="rId8"/>
    <p:sldLayoutId id="2147483661" r:id="rId9"/>
    <p:sldLayoutId id="2147483662" r:id="rId10"/>
    <p:sldLayoutId id="2147483652" r:id="rId11"/>
    <p:sldLayoutId id="2147483659" r:id="rId12"/>
    <p:sldLayoutId id="2147483658" r:id="rId13"/>
    <p:sldLayoutId id="2147483665" r:id="rId14"/>
    <p:sldLayoutId id="2147483666" r:id="rId15"/>
    <p:sldLayoutId id="2147483670" r:id="rId16"/>
    <p:sldLayoutId id="2147483676" r:id="rId17"/>
    <p:sldLayoutId id="2147483663" r:id="rId18"/>
    <p:sldLayoutId id="2147483673" r:id="rId19"/>
    <p:sldLayoutId id="2147483654" r:id="rId20"/>
    <p:sldLayoutId id="2147483655" r:id="rId21"/>
    <p:sldLayoutId id="2147483667" r:id="rId22"/>
    <p:sldLayoutId id="2147483672" r:id="rId23"/>
    <p:sldLayoutId id="2147483677"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cap="none" baseline="0">
          <a:solidFill>
            <a:schemeClr val="bg2"/>
          </a:solidFill>
          <a:latin typeface="+mj-lt"/>
          <a:ea typeface="+mj-ea"/>
          <a:cs typeface="+mj-cs"/>
        </a:defRPr>
      </a:lvl1pPr>
    </p:titleStyle>
    <p:bodyStyle>
      <a:lvl1pPr marL="228600" indent="-228600" algn="l" defTabSz="914400" rtl="0" eaLnBrk="1" latinLnBrk="0" hangingPunct="1">
        <a:lnSpc>
          <a:spcPct val="95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pos="288" userDrawn="1">
          <p15:clr>
            <a:srgbClr val="F26B43"/>
          </p15:clr>
        </p15:guide>
        <p15:guide id="3" pos="7392" userDrawn="1">
          <p15:clr>
            <a:srgbClr val="F26B43"/>
          </p15:clr>
        </p15:guide>
        <p15:guide id="4" orient="horz" pos="3802" userDrawn="1">
          <p15:clr>
            <a:srgbClr val="F26B43"/>
          </p15:clr>
        </p15:guide>
        <p15:guide id="5" orient="horz" pos="806" userDrawn="1">
          <p15:clr>
            <a:srgbClr val="F26B43"/>
          </p15:clr>
        </p15:guide>
        <p15:guide id="6" orient="horz" pos="400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7"/>
            </p:custDataLst>
            <p:extLst>
              <p:ext uri="{D42A27DB-BD31-4B8C-83A1-F6EECF244321}">
                <p14:modId xmlns:p14="http://schemas.microsoft.com/office/powerpoint/2010/main" val="143019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3" imgH="416" progId="TCLayout.ActiveDocument.1">
                  <p:embed/>
                </p:oleObj>
              </mc:Choice>
              <mc:Fallback>
                <p:oleObj name="think-cell Slide" r:id="rId37"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pic>
        <p:nvPicPr>
          <p:cNvPr id="52" name="Picture 51">
            <a:extLst>
              <a:ext uri="{FF2B5EF4-FFF2-40B4-BE49-F238E27FC236}">
                <a16:creationId xmlns:a16="http://schemas.microsoft.com/office/drawing/2014/main" id="{E8C89883-5341-EE7B-FFB4-B23F0A783299}"/>
              </a:ext>
            </a:extLst>
          </p:cNvPr>
          <p:cNvPicPr>
            <a:picLocks noChangeAspect="1"/>
          </p:cNvPicPr>
          <p:nvPr userDrawn="1"/>
        </p:nvPicPr>
        <p:blipFill>
          <a:blip r:embed="rId39"/>
          <a:stretch>
            <a:fillRect/>
          </a:stretch>
        </p:blipFill>
        <p:spPr bwMode="ltGray">
          <a:xfrm>
            <a:off x="0" y="0"/>
            <a:ext cx="12192000" cy="6857999"/>
          </a:xfrm>
          <a:prstGeom prst="rect">
            <a:avLst/>
          </a:prstGeom>
        </p:spPr>
      </p:pic>
      <p:sp>
        <p:nvSpPr>
          <p:cNvPr id="2" name="Rectangle 1" hidden="1">
            <a:extLst>
              <a:ext uri="{FF2B5EF4-FFF2-40B4-BE49-F238E27FC236}">
                <a16:creationId xmlns:a16="http://schemas.microsoft.com/office/drawing/2014/main" id="{15B28737-798E-48D4-BBDB-8EB35CB9FFFB}"/>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9"/>
            </p:custDataLst>
          </p:nvPr>
        </p:nvSpPr>
        <p:spPr>
          <a:xfrm>
            <a:off x="553972" y="5803838"/>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0"/>
            </p:custDataLst>
          </p:nvPr>
        </p:nvSpPr>
        <p:spPr>
          <a:xfrm>
            <a:off x="554736" y="172212"/>
            <a:ext cx="10499027"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23148" y="0"/>
            <a:ext cx="1155153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042690"/>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1"/>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sz="1400" b="0" baseline="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4512007"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LegendLines" hidden="1">
            <a:extLst>
              <a:ext uri="{FF2B5EF4-FFF2-40B4-BE49-F238E27FC236}">
                <a16:creationId xmlns:a16="http://schemas.microsoft.com/office/drawing/2014/main" id="{D2867A6A-E0D8-41C8-9F3D-51E28FFF3E53}"/>
              </a:ext>
            </a:extLst>
          </p:cNvPr>
          <p:cNvGrpSpPr/>
          <p:nvPr userDrawn="1"/>
        </p:nvGrpSpPr>
        <p:grpSpPr>
          <a:xfrm>
            <a:off x="5436020" y="2949857"/>
            <a:ext cx="1319960" cy="958286"/>
            <a:chOff x="10162879" y="3243772"/>
            <a:chExt cx="1319960" cy="958286"/>
          </a:xfrm>
        </p:grpSpPr>
        <p:sp>
          <p:nvSpPr>
            <p:cNvPr id="8" name="Legend1" hidden="1">
              <a:extLst>
                <a:ext uri="{FF2B5EF4-FFF2-40B4-BE49-F238E27FC236}">
                  <a16:creationId xmlns:a16="http://schemas.microsoft.com/office/drawing/2014/main" id="{03C07D84-19DA-478D-A620-17E1DDD76AC5}"/>
                </a:ext>
              </a:extLst>
            </p:cNvPr>
            <p:cNvSpPr txBox="1"/>
            <p:nvPr userDrawn="1"/>
          </p:nvSpPr>
          <p:spPr>
            <a:xfrm>
              <a:off x="10886522" y="3243772"/>
              <a:ext cx="596317" cy="215444"/>
            </a:xfrm>
            <a:prstGeom prst="rect">
              <a:avLst/>
            </a:prstGeom>
            <a:noFill/>
            <a:ln>
              <a:noFill/>
              <a:miter lim="800000"/>
            </a:ln>
          </p:spPr>
          <p:txBody>
            <a:bodyPr wrap="non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400"/>
                <a:t>Legend</a:t>
              </a:r>
            </a:p>
          </p:txBody>
        </p:sp>
        <p:sp>
          <p:nvSpPr>
            <p:cNvPr id="9" name="Legend2" hidden="1">
              <a:extLst>
                <a:ext uri="{FF2B5EF4-FFF2-40B4-BE49-F238E27FC236}">
                  <a16:creationId xmlns:a16="http://schemas.microsoft.com/office/drawing/2014/main" id="{FC224C60-6084-4046-B9B1-6201B6B808B2}"/>
                </a:ext>
              </a:extLst>
            </p:cNvPr>
            <p:cNvSpPr txBox="1"/>
            <p:nvPr userDrawn="1"/>
          </p:nvSpPr>
          <p:spPr>
            <a:xfrm>
              <a:off x="10886522" y="3615193"/>
              <a:ext cx="596317" cy="215444"/>
            </a:xfrm>
            <a:prstGeom prst="rect">
              <a:avLst/>
            </a:prstGeom>
            <a:noFill/>
            <a:ln>
              <a:noFill/>
              <a:miter lim="800000"/>
            </a:ln>
          </p:spPr>
          <p:txBody>
            <a:bodyPr wrap="non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400"/>
                <a:t>Legend</a:t>
              </a:r>
            </a:p>
          </p:txBody>
        </p:sp>
        <p:sp>
          <p:nvSpPr>
            <p:cNvPr id="10" name="Legend3" hidden="1">
              <a:extLst>
                <a:ext uri="{FF2B5EF4-FFF2-40B4-BE49-F238E27FC236}">
                  <a16:creationId xmlns:a16="http://schemas.microsoft.com/office/drawing/2014/main" id="{2CD81A4B-AA4D-442A-B903-8D39B00B7CEB}"/>
                </a:ext>
              </a:extLst>
            </p:cNvPr>
            <p:cNvSpPr txBox="1"/>
            <p:nvPr userDrawn="1"/>
          </p:nvSpPr>
          <p:spPr>
            <a:xfrm>
              <a:off x="10886522" y="3986614"/>
              <a:ext cx="596317" cy="215444"/>
            </a:xfrm>
            <a:prstGeom prst="rect">
              <a:avLst/>
            </a:prstGeom>
            <a:noFill/>
            <a:ln>
              <a:noFill/>
              <a:miter lim="800000"/>
            </a:ln>
          </p:spPr>
          <p:txBody>
            <a:bodyPr wrap="non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400"/>
                <a:t>Legend</a:t>
              </a:r>
            </a:p>
          </p:txBody>
        </p:sp>
        <p:sp>
          <p:nvSpPr>
            <p:cNvPr id="11" name="LineLegend3" hidden="1">
              <a:extLst>
                <a:ext uri="{FF2B5EF4-FFF2-40B4-BE49-F238E27FC236}">
                  <a16:creationId xmlns:a16="http://schemas.microsoft.com/office/drawing/2014/main" id="{01732449-308B-4969-A03F-C45AD6A6B9EF}"/>
                </a:ext>
              </a:extLst>
            </p:cNvPr>
            <p:cNvSpPr>
              <a:spLocks noChangeShapeType="1"/>
            </p:cNvSpPr>
            <p:nvPr userDrawn="1"/>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baseline="0">
                <a:ea typeface="+mn-ea"/>
              </a:endParaRPr>
            </a:p>
          </p:txBody>
        </p:sp>
        <p:sp>
          <p:nvSpPr>
            <p:cNvPr id="12" name="LineLegend2" hidden="1">
              <a:extLst>
                <a:ext uri="{FF2B5EF4-FFF2-40B4-BE49-F238E27FC236}">
                  <a16:creationId xmlns:a16="http://schemas.microsoft.com/office/drawing/2014/main" id="{11C65CFB-98E1-4CED-960C-16BDD0F8D734}"/>
                </a:ext>
              </a:extLst>
            </p:cNvPr>
            <p:cNvSpPr>
              <a:spLocks noChangeShapeType="1"/>
            </p:cNvSpPr>
            <p:nvPr userDrawn="1"/>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baseline="0">
                <a:ea typeface="+mn-ea"/>
              </a:endParaRPr>
            </a:p>
          </p:txBody>
        </p:sp>
        <p:sp>
          <p:nvSpPr>
            <p:cNvPr id="13" name="LineLegend1" hidden="1">
              <a:extLst>
                <a:ext uri="{FF2B5EF4-FFF2-40B4-BE49-F238E27FC236}">
                  <a16:creationId xmlns:a16="http://schemas.microsoft.com/office/drawing/2014/main" id="{D79AD05B-3D2D-4233-83D2-B6BD3BC3F938}"/>
                </a:ext>
              </a:extLst>
            </p:cNvPr>
            <p:cNvSpPr>
              <a:spLocks noChangeShapeType="1"/>
            </p:cNvSpPr>
            <p:nvPr userDrawn="1"/>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baseline="0">
                <a:ea typeface="+mn-ea"/>
              </a:endParaRPr>
            </a:p>
          </p:txBody>
        </p:sp>
      </p:grpSp>
      <p:grpSp>
        <p:nvGrpSpPr>
          <p:cNvPr id="14" name="LegendMoons" hidden="1">
            <a:extLst>
              <a:ext uri="{FF2B5EF4-FFF2-40B4-BE49-F238E27FC236}">
                <a16:creationId xmlns:a16="http://schemas.microsoft.com/office/drawing/2014/main" id="{B7960FC4-8DAA-BBB7-E573-D79438F47574}"/>
              </a:ext>
            </a:extLst>
          </p:cNvPr>
          <p:cNvGrpSpPr/>
          <p:nvPr userDrawn="1"/>
        </p:nvGrpSpPr>
        <p:grpSpPr>
          <a:xfrm>
            <a:off x="10688315" y="1145373"/>
            <a:ext cx="948949" cy="1731859"/>
            <a:chOff x="7723680" y="1702457"/>
            <a:chExt cx="948949" cy="1731859"/>
          </a:xfrm>
        </p:grpSpPr>
        <p:sp>
          <p:nvSpPr>
            <p:cNvPr id="15" name="Legend1" hidden="1">
              <a:extLst>
                <a:ext uri="{FF2B5EF4-FFF2-40B4-BE49-F238E27FC236}">
                  <a16:creationId xmlns:a16="http://schemas.microsoft.com/office/drawing/2014/main" id="{12BFDF1B-A106-8573-D634-FFF1BAC4D22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 name="Legend2" hidden="1">
              <a:extLst>
                <a:ext uri="{FF2B5EF4-FFF2-40B4-BE49-F238E27FC236}">
                  <a16:creationId xmlns:a16="http://schemas.microsoft.com/office/drawing/2014/main" id="{6A3DB006-CC51-9073-337E-80C138167BB1}"/>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 name="Legend3" hidden="1">
              <a:extLst>
                <a:ext uri="{FF2B5EF4-FFF2-40B4-BE49-F238E27FC236}">
                  <a16:creationId xmlns:a16="http://schemas.microsoft.com/office/drawing/2014/main" id="{88861A19-69CD-B75D-3DD2-016872D1A156}"/>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 name="Legend4" hidden="1">
              <a:extLst>
                <a:ext uri="{FF2B5EF4-FFF2-40B4-BE49-F238E27FC236}">
                  <a16:creationId xmlns:a16="http://schemas.microsoft.com/office/drawing/2014/main" id="{29E32BCE-27D0-1FC8-06A6-669333DFADE3}"/>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 name="Legend5" hidden="1">
              <a:extLst>
                <a:ext uri="{FF2B5EF4-FFF2-40B4-BE49-F238E27FC236}">
                  <a16:creationId xmlns:a16="http://schemas.microsoft.com/office/drawing/2014/main" id="{F0556C5E-3CF7-B4A5-152B-1706405D6458}"/>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1" name="MoonLegend1" hidden="1">
              <a:extLst>
                <a:ext uri="{FF2B5EF4-FFF2-40B4-BE49-F238E27FC236}">
                  <a16:creationId xmlns:a16="http://schemas.microsoft.com/office/drawing/2014/main" id="{F75FBBA2-A163-097B-4801-DD28DF6949F5}"/>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34" name="Oval 33" hidden="1">
                <a:extLst>
                  <a:ext uri="{FF2B5EF4-FFF2-40B4-BE49-F238E27FC236}">
                    <a16:creationId xmlns:a16="http://schemas.microsoft.com/office/drawing/2014/main" id="{E0B2037A-D51A-5D8B-746F-4E42541CEA75}"/>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5" name="Arc 34" hidden="1">
                <a:extLst>
                  <a:ext uri="{FF2B5EF4-FFF2-40B4-BE49-F238E27FC236}">
                    <a16:creationId xmlns:a16="http://schemas.microsoft.com/office/drawing/2014/main" id="{3EEDC79D-64A5-CBBD-6887-388C4F643582}"/>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2" name="MoonLegend2" hidden="1">
              <a:extLst>
                <a:ext uri="{FF2B5EF4-FFF2-40B4-BE49-F238E27FC236}">
                  <a16:creationId xmlns:a16="http://schemas.microsoft.com/office/drawing/2014/main" id="{ECF69A5A-23FF-EEF7-4B04-006F4952868C}"/>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32" name="Oval 31" hidden="1">
                <a:extLst>
                  <a:ext uri="{FF2B5EF4-FFF2-40B4-BE49-F238E27FC236}">
                    <a16:creationId xmlns:a16="http://schemas.microsoft.com/office/drawing/2014/main" id="{5726E2E5-E164-3B0B-EE85-B353B396AF91}"/>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3" name="Arc 32" hidden="1">
                <a:extLst>
                  <a:ext uri="{FF2B5EF4-FFF2-40B4-BE49-F238E27FC236}">
                    <a16:creationId xmlns:a16="http://schemas.microsoft.com/office/drawing/2014/main" id="{D121E5D3-B43F-FF5F-0934-EC85AE1B1313}"/>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3" name="MoonLegend3" hidden="1">
              <a:extLst>
                <a:ext uri="{FF2B5EF4-FFF2-40B4-BE49-F238E27FC236}">
                  <a16:creationId xmlns:a16="http://schemas.microsoft.com/office/drawing/2014/main" id="{46DD6740-A48A-686C-6075-0B768FA07287}"/>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30" name="Oval 29" hidden="1">
                <a:extLst>
                  <a:ext uri="{FF2B5EF4-FFF2-40B4-BE49-F238E27FC236}">
                    <a16:creationId xmlns:a16="http://schemas.microsoft.com/office/drawing/2014/main" id="{F22C8A3C-4E9D-0EC1-498A-F106DCD5C351}"/>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1" name="Arc 30" hidden="1">
                <a:extLst>
                  <a:ext uri="{FF2B5EF4-FFF2-40B4-BE49-F238E27FC236}">
                    <a16:creationId xmlns:a16="http://schemas.microsoft.com/office/drawing/2014/main" id="{264C2449-3D9C-9932-BFEA-0C41AA1EB43B}"/>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4" name="MoonLegend4" hidden="1">
              <a:extLst>
                <a:ext uri="{FF2B5EF4-FFF2-40B4-BE49-F238E27FC236}">
                  <a16:creationId xmlns:a16="http://schemas.microsoft.com/office/drawing/2014/main" id="{AEBBEECE-63A3-7A90-B234-C1D137C56EE5}"/>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8" name="Oval 27" hidden="1">
                <a:extLst>
                  <a:ext uri="{FF2B5EF4-FFF2-40B4-BE49-F238E27FC236}">
                    <a16:creationId xmlns:a16="http://schemas.microsoft.com/office/drawing/2014/main" id="{374F8EBA-3344-5B5B-C2FE-CF06DED77CB6}"/>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9" name="Arc 28" hidden="1">
                <a:extLst>
                  <a:ext uri="{FF2B5EF4-FFF2-40B4-BE49-F238E27FC236}">
                    <a16:creationId xmlns:a16="http://schemas.microsoft.com/office/drawing/2014/main" id="{073F12A1-857F-D4E9-42B0-EAA5B880CBCA}"/>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5" name="MoonLegend5" hidden="1">
              <a:extLst>
                <a:ext uri="{FF2B5EF4-FFF2-40B4-BE49-F238E27FC236}">
                  <a16:creationId xmlns:a16="http://schemas.microsoft.com/office/drawing/2014/main" id="{911BCBD7-2778-B288-AB87-1196CF49FE8A}"/>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6" name="Oval 25" hidden="1">
                <a:extLst>
                  <a:ext uri="{FF2B5EF4-FFF2-40B4-BE49-F238E27FC236}">
                    <a16:creationId xmlns:a16="http://schemas.microsoft.com/office/drawing/2014/main" id="{0074A7B0-BF62-6961-81E6-1A046FBE0219}"/>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7" name="Arc 26" hidden="1">
                <a:extLst>
                  <a:ext uri="{FF2B5EF4-FFF2-40B4-BE49-F238E27FC236}">
                    <a16:creationId xmlns:a16="http://schemas.microsoft.com/office/drawing/2014/main" id="{918E919C-54D7-1C33-68CD-361E40A3FCF7}"/>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36" name="LegendBoxes" hidden="1">
            <a:extLst>
              <a:ext uri="{FF2B5EF4-FFF2-40B4-BE49-F238E27FC236}">
                <a16:creationId xmlns:a16="http://schemas.microsoft.com/office/drawing/2014/main" id="{D38A1C01-DE90-8C43-1C53-613CC251E60F}"/>
              </a:ext>
            </a:extLst>
          </p:cNvPr>
          <p:cNvGrpSpPr/>
          <p:nvPr userDrawn="1"/>
        </p:nvGrpSpPr>
        <p:grpSpPr>
          <a:xfrm>
            <a:off x="10714801" y="4381500"/>
            <a:ext cx="922463" cy="1717282"/>
            <a:chOff x="10652400" y="4322824"/>
            <a:chExt cx="922463" cy="1717282"/>
          </a:xfrm>
        </p:grpSpPr>
        <p:sp>
          <p:nvSpPr>
            <p:cNvPr id="37" name="RectangleLegend1" hidden="1">
              <a:extLst>
                <a:ext uri="{FF2B5EF4-FFF2-40B4-BE49-F238E27FC236}">
                  <a16:creationId xmlns:a16="http://schemas.microsoft.com/office/drawing/2014/main" id="{5BF67A7F-3AC3-11B4-7F5B-B62F75638FB4}"/>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8" name="RectangleLegend2" hidden="1">
              <a:extLst>
                <a:ext uri="{FF2B5EF4-FFF2-40B4-BE49-F238E27FC236}">
                  <a16:creationId xmlns:a16="http://schemas.microsoft.com/office/drawing/2014/main" id="{17B2AF0C-9C46-5F61-F357-A2F4B1268E3F}"/>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9" name="RectangleLegend3" hidden="1">
              <a:extLst>
                <a:ext uri="{FF2B5EF4-FFF2-40B4-BE49-F238E27FC236}">
                  <a16:creationId xmlns:a16="http://schemas.microsoft.com/office/drawing/2014/main" id="{43BE241B-49D1-6ECF-D110-41DD10477F83}"/>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0" name="RectangleLegend4" hidden="1">
              <a:extLst>
                <a:ext uri="{FF2B5EF4-FFF2-40B4-BE49-F238E27FC236}">
                  <a16:creationId xmlns:a16="http://schemas.microsoft.com/office/drawing/2014/main" id="{62CBC7F0-4972-BF81-EA00-8876F8550BAD}"/>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1" name="RectangleLegend5" hidden="1">
              <a:extLst>
                <a:ext uri="{FF2B5EF4-FFF2-40B4-BE49-F238E27FC236}">
                  <a16:creationId xmlns:a16="http://schemas.microsoft.com/office/drawing/2014/main" id="{E52739A3-5A74-D2EA-398B-79ACDF1EAC32}"/>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2" name="Legend1" hidden="1">
              <a:extLst>
                <a:ext uri="{FF2B5EF4-FFF2-40B4-BE49-F238E27FC236}">
                  <a16:creationId xmlns:a16="http://schemas.microsoft.com/office/drawing/2014/main" id="{76C68835-7DCA-89F4-5F77-78CBD46B01C4}"/>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3" name="Legend2" hidden="1">
              <a:extLst>
                <a:ext uri="{FF2B5EF4-FFF2-40B4-BE49-F238E27FC236}">
                  <a16:creationId xmlns:a16="http://schemas.microsoft.com/office/drawing/2014/main" id="{68FA693D-FD78-20CC-D3A3-66CF9CF1A264}"/>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4" name="Legend3" hidden="1">
              <a:extLst>
                <a:ext uri="{FF2B5EF4-FFF2-40B4-BE49-F238E27FC236}">
                  <a16:creationId xmlns:a16="http://schemas.microsoft.com/office/drawing/2014/main" id="{AE7E51AD-E5AA-6CD3-F381-BF42BF1784C5}"/>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5" name="Legend4" hidden="1">
              <a:extLst>
                <a:ext uri="{FF2B5EF4-FFF2-40B4-BE49-F238E27FC236}">
                  <a16:creationId xmlns:a16="http://schemas.microsoft.com/office/drawing/2014/main" id="{203EE071-1DF3-2E1E-64C8-502A986257A4}"/>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6" name="Legend5" hidden="1">
              <a:extLst>
                <a:ext uri="{FF2B5EF4-FFF2-40B4-BE49-F238E27FC236}">
                  <a16:creationId xmlns:a16="http://schemas.microsoft.com/office/drawing/2014/main" id="{08A7A466-4C09-7A53-72AC-E653FAA1B1B0}"/>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cxnSp>
        <p:nvCxnSpPr>
          <p:cNvPr id="48" name="Straight Connector 47">
            <a:extLst>
              <a:ext uri="{FF2B5EF4-FFF2-40B4-BE49-F238E27FC236}">
                <a16:creationId xmlns:a16="http://schemas.microsoft.com/office/drawing/2014/main" id="{552708A6-C958-A777-7427-A7186E0B1A30}"/>
              </a:ext>
            </a:extLst>
          </p:cNvPr>
          <p:cNvCxnSpPr>
            <a:cxnSpLocks/>
          </p:cNvCxnSpPr>
          <p:nvPr userDrawn="1"/>
        </p:nvCxnSpPr>
        <p:spPr bwMode="ltGray">
          <a:xfrm>
            <a:off x="0" y="6158753"/>
            <a:ext cx="12192000" cy="0"/>
          </a:xfrm>
          <a:prstGeom prst="line">
            <a:avLst/>
          </a:prstGeom>
          <a:ln w="12700" cap="sq">
            <a:solidFill>
              <a:schemeClr val="accent2">
                <a:alpha val="50000"/>
              </a:schemeClr>
            </a:solidFill>
          </a:ln>
        </p:spPr>
        <p:style>
          <a:lnRef idx="1">
            <a:schemeClr val="accent1"/>
          </a:lnRef>
          <a:fillRef idx="0">
            <a:schemeClr val="accent1"/>
          </a:fillRef>
          <a:effectRef idx="0">
            <a:schemeClr val="dk1"/>
          </a:effectRef>
          <a:fontRef idx="minor">
            <a:schemeClr val="lt1"/>
          </a:fontRef>
        </p:style>
      </p:cxnSp>
      <p:pic>
        <p:nvPicPr>
          <p:cNvPr id="49" name="Picture 48">
            <a:extLst>
              <a:ext uri="{FF2B5EF4-FFF2-40B4-BE49-F238E27FC236}">
                <a16:creationId xmlns:a16="http://schemas.microsoft.com/office/drawing/2014/main" id="{8D76BA6E-25D6-9AA8-8D63-5DBC7EF953C6}"/>
              </a:ext>
            </a:extLst>
          </p:cNvPr>
          <p:cNvPicPr>
            <a:picLocks noChangeAspect="1"/>
          </p:cNvPicPr>
          <p:nvPr userDrawn="1"/>
        </p:nvPicPr>
        <p:blipFill>
          <a:blip r:embed="rId40"/>
          <a:srcRect/>
          <a:stretch/>
        </p:blipFill>
        <p:spPr bwMode="ltGray">
          <a:xfrm>
            <a:off x="10640182" y="0"/>
            <a:ext cx="1403350" cy="6858000"/>
          </a:xfrm>
          <a:prstGeom prst="rect">
            <a:avLst/>
          </a:prstGeom>
        </p:spPr>
      </p:pic>
      <p:sp>
        <p:nvSpPr>
          <p:cNvPr id="50" name="Footer Text">
            <a:extLst>
              <a:ext uri="{FF2B5EF4-FFF2-40B4-BE49-F238E27FC236}">
                <a16:creationId xmlns:a16="http://schemas.microsoft.com/office/drawing/2014/main" id="{0393090F-47BC-E2D1-0CBF-66331555D50F}"/>
              </a:ext>
            </a:extLst>
          </p:cNvPr>
          <p:cNvSpPr txBox="1"/>
          <p:nvPr userDrawn="1"/>
        </p:nvSpPr>
        <p:spPr bwMode="ltGray">
          <a:xfrm>
            <a:off x="4724400" y="6348692"/>
            <a:ext cx="2743200" cy="365760"/>
          </a:xfrm>
          <a:prstGeom prst="rect">
            <a:avLst/>
          </a:prstGeom>
          <a:noFill/>
        </p:spPr>
        <p:txBody>
          <a:bodyPr wrap="square" lIns="0" tIns="0" rIns="0" bIns="0" rtlCol="0" anchor="ctr" anchorCtr="0">
            <a:noAutofit/>
          </a:bodyPr>
          <a:lstStyle/>
          <a:p>
            <a:pPr marL="0" indent="0" algn="ctr">
              <a:lnSpc>
                <a:spcPct val="100000"/>
              </a:lnSpc>
              <a:spcBef>
                <a:spcPts val="0"/>
              </a:spcBef>
              <a:buSzPct val="100000"/>
              <a:buFontTx/>
              <a:buNone/>
            </a:pPr>
            <a:r>
              <a:rPr lang="en-US" sz="1200">
                <a:solidFill>
                  <a:schemeClr val="tx1"/>
                </a:solidFill>
              </a:rPr>
              <a:t>Proprietary and Confidential</a:t>
            </a:r>
          </a:p>
        </p:txBody>
      </p:sp>
      <p:grpSp>
        <p:nvGrpSpPr>
          <p:cNvPr id="103" name="Group 102">
            <a:extLst>
              <a:ext uri="{FF2B5EF4-FFF2-40B4-BE49-F238E27FC236}">
                <a16:creationId xmlns:a16="http://schemas.microsoft.com/office/drawing/2014/main" id="{A9EF6871-75F1-E405-8371-F51E3CBFEB4B}"/>
              </a:ext>
            </a:extLst>
          </p:cNvPr>
          <p:cNvGrpSpPr/>
          <p:nvPr userDrawn="1"/>
        </p:nvGrpSpPr>
        <p:grpSpPr bwMode="ltGray">
          <a:xfrm>
            <a:off x="545210" y="6368960"/>
            <a:ext cx="1962899" cy="332829"/>
            <a:chOff x="5297671" y="821456"/>
            <a:chExt cx="3528194" cy="598241"/>
          </a:xfrm>
        </p:grpSpPr>
        <p:pic>
          <p:nvPicPr>
            <p:cNvPr id="104" name="Picture 6" descr="Partnership Viessmann Group e Carrier | Viessmann IT">
              <a:extLst>
                <a:ext uri="{FF2B5EF4-FFF2-40B4-BE49-F238E27FC236}">
                  <a16:creationId xmlns:a16="http://schemas.microsoft.com/office/drawing/2014/main" id="{BD2629C1-F7CA-8C8D-233F-7DA7FFF22292}"/>
                </a:ext>
              </a:extLst>
            </p:cNvPr>
            <p:cNvPicPr>
              <a:picLocks noChangeAspect="1" noChangeArrowheads="1"/>
            </p:cNvPicPr>
            <p:nvPr userDrawn="1"/>
          </p:nvPicPr>
          <p:blipFill rotWithShape="1">
            <a:blip r:embed="rId41">
              <a:extLst>
                <a:ext uri="{28A0092B-C50C-407E-A947-70E740481C1C}">
                  <a14:useLocalDpi xmlns:a14="http://schemas.microsoft.com/office/drawing/2010/main" val="0"/>
                </a:ext>
              </a:extLst>
            </a:blip>
            <a:srcRect l="4190" t="21589" r="45683" b="24618"/>
            <a:stretch/>
          </p:blipFill>
          <p:spPr bwMode="ltGray">
            <a:xfrm>
              <a:off x="7250430" y="951244"/>
              <a:ext cx="1575435" cy="468453"/>
            </a:xfrm>
            <a:prstGeom prst="rect">
              <a:avLst/>
            </a:prstGeom>
            <a:noFill/>
            <a:extLst>
              <a:ext uri="{909E8E84-426E-40DD-AFC4-6F175D3DCCD1}">
                <a14:hiddenFill xmlns:a14="http://schemas.microsoft.com/office/drawing/2010/main">
                  <a:solidFill>
                    <a:srgbClr val="FFFFFF"/>
                  </a:solidFill>
                </a14:hiddenFill>
              </a:ext>
            </a:extLst>
          </p:spPr>
        </p:pic>
        <p:grpSp>
          <p:nvGrpSpPr>
            <p:cNvPr id="106" name="Group 105">
              <a:extLst>
                <a:ext uri="{FF2B5EF4-FFF2-40B4-BE49-F238E27FC236}">
                  <a16:creationId xmlns:a16="http://schemas.microsoft.com/office/drawing/2014/main" id="{063BECC6-C00F-65E6-8E6C-77B04C4C6F11}"/>
                </a:ext>
              </a:extLst>
            </p:cNvPr>
            <p:cNvGrpSpPr/>
            <p:nvPr userDrawn="1"/>
          </p:nvGrpSpPr>
          <p:grpSpPr bwMode="ltGray">
            <a:xfrm>
              <a:off x="5297671" y="831288"/>
              <a:ext cx="1376901" cy="580951"/>
              <a:chOff x="7604566" y="4768770"/>
              <a:chExt cx="3483981" cy="1469984"/>
            </a:xfrm>
          </p:grpSpPr>
          <p:sp>
            <p:nvSpPr>
              <p:cNvPr id="149" name="Oval 148">
                <a:extLst>
                  <a:ext uri="{FF2B5EF4-FFF2-40B4-BE49-F238E27FC236}">
                    <a16:creationId xmlns:a16="http://schemas.microsoft.com/office/drawing/2014/main" id="{11A3484E-84FC-42D7-4E99-81E855235260}"/>
                  </a:ext>
                </a:extLst>
              </p:cNvPr>
              <p:cNvSpPr/>
              <p:nvPr userDrawn="1"/>
            </p:nvSpPr>
            <p:spPr bwMode="ltGray">
              <a:xfrm>
                <a:off x="7708738" y="4872942"/>
                <a:ext cx="3275638" cy="1261640"/>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b="1" err="1">
                  <a:solidFill>
                    <a:schemeClr val="bg1"/>
                  </a:solidFill>
                </a:endParaRPr>
              </a:p>
            </p:txBody>
          </p:sp>
          <p:pic>
            <p:nvPicPr>
              <p:cNvPr id="150" name="Picture 6" descr="Partnership Viessmann Group e Carrier | Viessmann IT">
                <a:extLst>
                  <a:ext uri="{FF2B5EF4-FFF2-40B4-BE49-F238E27FC236}">
                    <a16:creationId xmlns:a16="http://schemas.microsoft.com/office/drawing/2014/main" id="{E026386F-1EFA-5DC4-0F23-64A47F30B84F}"/>
                  </a:ext>
                </a:extLst>
              </p:cNvPr>
              <p:cNvPicPr>
                <a:picLocks noChangeAspect="1" noChangeArrowheads="1"/>
              </p:cNvPicPr>
              <p:nvPr userDrawn="1"/>
            </p:nvPicPr>
            <p:blipFill rotWithShape="1">
              <a:blip r:embed="rId41">
                <a:extLst>
                  <a:ext uri="{28A0092B-C50C-407E-A947-70E740481C1C}">
                    <a14:useLocalDpi xmlns:a14="http://schemas.microsoft.com/office/drawing/2010/main" val="0"/>
                  </a:ext>
                </a:extLst>
              </a:blip>
              <a:srcRect l="66944" t="28689" r="4480" b="27798"/>
              <a:stretch/>
            </p:blipFill>
            <p:spPr bwMode="ltGray">
              <a:xfrm>
                <a:off x="7604566" y="4768770"/>
                <a:ext cx="3483981" cy="146998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48" name="Straight Connector 147">
              <a:extLst>
                <a:ext uri="{FF2B5EF4-FFF2-40B4-BE49-F238E27FC236}">
                  <a16:creationId xmlns:a16="http://schemas.microsoft.com/office/drawing/2014/main" id="{67E24AA6-1066-0132-DE7E-E349F2242EE9}"/>
                </a:ext>
              </a:extLst>
            </p:cNvPr>
            <p:cNvCxnSpPr/>
            <p:nvPr userDrawn="1"/>
          </p:nvCxnSpPr>
          <p:spPr bwMode="ltGray">
            <a:xfrm>
              <a:off x="6933955" y="821456"/>
              <a:ext cx="0" cy="570792"/>
            </a:xfrm>
            <a:prstGeom prst="line">
              <a:avLst/>
            </a:prstGeom>
            <a:ln w="6350" cap="flat">
              <a:solidFill>
                <a:srgbClr val="BBC1D1"/>
              </a:solidFill>
              <a:miter lim="800000"/>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52564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rgbClr val="FF3E17"/>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rgbClr val="FF3E17"/>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rgbClr val="FF3E17"/>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rgbClr val="FF3E17"/>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624">
          <p15:clr>
            <a:srgbClr val="5ACBF0"/>
          </p15:clr>
        </p15:guide>
        <p15:guide id="4" orient="horz" pos="1075">
          <p15:clr>
            <a:srgbClr val="F26B43"/>
          </p15:clr>
        </p15:guide>
        <p15:guide id="5" pos="6963">
          <p15:clr>
            <a:srgbClr val="F26B43"/>
          </p15:clr>
        </p15:guide>
        <p15:guide id="6" pos="345">
          <p15:clr>
            <a:srgbClr val="F26B43"/>
          </p15:clr>
        </p15:guide>
        <p15:guide id="8" orient="horz" pos="3879">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notesSlide" Target="../notesSlides/notesSlide1.xml"/><Relationship Id="rId7" Type="http://schemas.openxmlformats.org/officeDocument/2006/relationships/image" Target="../media/image18.svg"/><Relationship Id="rId2" Type="http://schemas.openxmlformats.org/officeDocument/2006/relationships/slideLayout" Target="../slideLayouts/slideLayout24.xml"/><Relationship Id="rId1" Type="http://schemas.openxmlformats.org/officeDocument/2006/relationships/tags" Target="../tags/tag112.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17.bin"/></Relationships>
</file>

<file path=ppt/slides/_rels/slide10.x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image" Target="../media/image79.png"/><Relationship Id="rId18" Type="http://schemas.microsoft.com/office/2007/relationships/hdphoto" Target="../media/hdphoto3.wdp"/><Relationship Id="rId26" Type="http://schemas.openxmlformats.org/officeDocument/2006/relationships/image" Target="../media/image50.png"/><Relationship Id="rId3" Type="http://schemas.openxmlformats.org/officeDocument/2006/relationships/notesSlide" Target="../notesSlides/notesSlide10.xml"/><Relationship Id="rId21" Type="http://schemas.openxmlformats.org/officeDocument/2006/relationships/image" Target="../media/image85.png"/><Relationship Id="rId7" Type="http://schemas.openxmlformats.org/officeDocument/2006/relationships/oleObject" Target="../embeddings/oleObject26.bin"/><Relationship Id="rId12" Type="http://schemas.openxmlformats.org/officeDocument/2006/relationships/image" Target="../media/image78.svg"/><Relationship Id="rId17" Type="http://schemas.openxmlformats.org/officeDocument/2006/relationships/image" Target="../media/image82.png"/><Relationship Id="rId25" Type="http://schemas.openxmlformats.org/officeDocument/2006/relationships/image" Target="../media/image89.png"/><Relationship Id="rId2" Type="http://schemas.openxmlformats.org/officeDocument/2006/relationships/slideLayout" Target="../slideLayouts/slideLayout20.xml"/><Relationship Id="rId16" Type="http://schemas.microsoft.com/office/2007/relationships/hdphoto" Target="../media/hdphoto2.wdp"/><Relationship Id="rId20" Type="http://schemas.openxmlformats.org/officeDocument/2006/relationships/image" Target="../media/image84.jpeg"/><Relationship Id="rId1" Type="http://schemas.openxmlformats.org/officeDocument/2006/relationships/tags" Target="../tags/tag123.xml"/><Relationship Id="rId6" Type="http://schemas.openxmlformats.org/officeDocument/2006/relationships/image" Target="../media/image74.png"/><Relationship Id="rId11" Type="http://schemas.openxmlformats.org/officeDocument/2006/relationships/image" Target="../media/image77.png"/><Relationship Id="rId24" Type="http://schemas.openxmlformats.org/officeDocument/2006/relationships/image" Target="../media/image88.jpeg"/><Relationship Id="rId5" Type="http://schemas.openxmlformats.org/officeDocument/2006/relationships/image" Target="../media/image73.png"/><Relationship Id="rId15" Type="http://schemas.openxmlformats.org/officeDocument/2006/relationships/image" Target="../media/image81.png"/><Relationship Id="rId23" Type="http://schemas.openxmlformats.org/officeDocument/2006/relationships/image" Target="../media/image87.svg"/><Relationship Id="rId10" Type="http://schemas.openxmlformats.org/officeDocument/2006/relationships/image" Target="../media/image76.png"/><Relationship Id="rId19" Type="http://schemas.openxmlformats.org/officeDocument/2006/relationships/image" Target="../media/image83.jpeg"/><Relationship Id="rId4" Type="http://schemas.openxmlformats.org/officeDocument/2006/relationships/image" Target="../media/image72.png"/><Relationship Id="rId9" Type="http://schemas.openxmlformats.org/officeDocument/2006/relationships/image" Target="../media/image75.jpeg"/><Relationship Id="rId14" Type="http://schemas.openxmlformats.org/officeDocument/2006/relationships/image" Target="../media/image80.png"/><Relationship Id="rId22" Type="http://schemas.openxmlformats.org/officeDocument/2006/relationships/image" Target="../media/image86.png"/><Relationship Id="rId27" Type="http://schemas.openxmlformats.org/officeDocument/2006/relationships/image" Target="../media/image51.sv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tags" Target="../tags/tag124.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notesSlide" Target="../notesSlides/notesSlide11.xml"/><Relationship Id="rId7" Type="http://schemas.openxmlformats.org/officeDocument/2006/relationships/chart" Target="../charts/chart3.xml"/><Relationship Id="rId12" Type="http://schemas.openxmlformats.org/officeDocument/2006/relationships/image" Target="../media/image93.svg"/><Relationship Id="rId2" Type="http://schemas.openxmlformats.org/officeDocument/2006/relationships/slideLayout" Target="../slideLayouts/slideLayout3.xml"/><Relationship Id="rId1" Type="http://schemas.openxmlformats.org/officeDocument/2006/relationships/tags" Target="../tags/tag125.xml"/><Relationship Id="rId6" Type="http://schemas.openxmlformats.org/officeDocument/2006/relationships/chart" Target="../charts/chart2.xml"/><Relationship Id="rId11" Type="http://schemas.openxmlformats.org/officeDocument/2006/relationships/image" Target="../media/image92.png"/><Relationship Id="rId5" Type="http://schemas.openxmlformats.org/officeDocument/2006/relationships/image" Target="../media/image56.emf"/><Relationship Id="rId10" Type="http://schemas.openxmlformats.org/officeDocument/2006/relationships/image" Target="../media/image91.svg"/><Relationship Id="rId4" Type="http://schemas.openxmlformats.org/officeDocument/2006/relationships/oleObject" Target="../embeddings/oleObject28.bin"/><Relationship Id="rId9" Type="http://schemas.openxmlformats.org/officeDocument/2006/relationships/image" Target="../media/image90.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tags" Target="../tags/tag126.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notesSlide" Target="../notesSlides/notesSlide12.xml"/><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slideLayout" Target="../slideLayouts/slideLayout16.xml"/><Relationship Id="rId1" Type="http://schemas.openxmlformats.org/officeDocument/2006/relationships/tags" Target="../tags/tag12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19.emf"/><Relationship Id="rId10" Type="http://schemas.openxmlformats.org/officeDocument/2006/relationships/image" Target="../media/image36.png"/><Relationship Id="rId4" Type="http://schemas.openxmlformats.org/officeDocument/2006/relationships/oleObject" Target="../embeddings/oleObject30.bin"/><Relationship Id="rId9" Type="http://schemas.openxmlformats.org/officeDocument/2006/relationships/image" Target="../media/image35.svg"/><Relationship Id="rId1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notesSlide" Target="../notesSlides/notesSlide13.xml"/><Relationship Id="rId7" Type="http://schemas.openxmlformats.org/officeDocument/2006/relationships/chart" Target="../charts/chart6.xml"/><Relationship Id="rId12" Type="http://schemas.openxmlformats.org/officeDocument/2006/relationships/image" Target="../media/image93.svg"/><Relationship Id="rId2" Type="http://schemas.openxmlformats.org/officeDocument/2006/relationships/slideLayout" Target="../slideLayouts/slideLayout3.xml"/><Relationship Id="rId1" Type="http://schemas.openxmlformats.org/officeDocument/2006/relationships/tags" Target="../tags/tag128.xml"/><Relationship Id="rId6" Type="http://schemas.openxmlformats.org/officeDocument/2006/relationships/chart" Target="../charts/chart5.xml"/><Relationship Id="rId11" Type="http://schemas.openxmlformats.org/officeDocument/2006/relationships/image" Target="../media/image92.png"/><Relationship Id="rId5" Type="http://schemas.openxmlformats.org/officeDocument/2006/relationships/image" Target="../media/image56.emf"/><Relationship Id="rId10" Type="http://schemas.openxmlformats.org/officeDocument/2006/relationships/image" Target="../media/image95.svg"/><Relationship Id="rId4" Type="http://schemas.openxmlformats.org/officeDocument/2006/relationships/oleObject" Target="../embeddings/oleObject31.bin"/><Relationship Id="rId9" Type="http://schemas.openxmlformats.org/officeDocument/2006/relationships/image" Target="../media/image94.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tags" Target="../tags/tag129.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26.png"/><Relationship Id="rId4" Type="http://schemas.openxmlformats.org/officeDocument/2006/relationships/image" Target="../media/image97.jpeg"/><Relationship Id="rId9"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3" Type="http://schemas.openxmlformats.org/officeDocument/2006/relationships/slideLayout" Target="../slideLayouts/slideLayout3.xml"/><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19.emf"/><Relationship Id="rId11" Type="http://schemas.openxmlformats.org/officeDocument/2006/relationships/image" Target="../media/image24.jpeg"/><Relationship Id="rId5" Type="http://schemas.openxmlformats.org/officeDocument/2006/relationships/oleObject" Target="../embeddings/oleObject18.bin"/><Relationship Id="rId10" Type="http://schemas.openxmlformats.org/officeDocument/2006/relationships/image" Target="../media/image23.jpeg"/><Relationship Id="rId4" Type="http://schemas.openxmlformats.org/officeDocument/2006/relationships/notesSlide" Target="../notesSlides/notesSlide2.xml"/><Relationship Id="rId9" Type="http://schemas.openxmlformats.org/officeDocument/2006/relationships/image" Target="../media/image22.jpeg"/><Relationship Id="rId14" Type="http://schemas.openxmlformats.org/officeDocument/2006/relationships/image" Target="../media/image27.jpeg"/></Relationships>
</file>

<file path=ppt/slides/_rels/slide20.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image" Target="../media/image102.emf"/><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oleObject" Target="../embeddings/oleObject33.bin"/><Relationship Id="rId2" Type="http://schemas.openxmlformats.org/officeDocument/2006/relationships/tags" Target="../tags/tag131.xml"/><Relationship Id="rId16" Type="http://schemas.openxmlformats.org/officeDocument/2006/relationships/image" Target="../media/image26.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slideLayout" Target="../slideLayouts/slideLayout3.xml"/><Relationship Id="rId5" Type="http://schemas.openxmlformats.org/officeDocument/2006/relationships/tags" Target="../tags/tag134.xml"/><Relationship Id="rId15" Type="http://schemas.openxmlformats.org/officeDocument/2006/relationships/chart" Target="../charts/chart11.xm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chart" Target="../charts/char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105.jpeg"/><Relationship Id="rId4" Type="http://schemas.openxmlformats.org/officeDocument/2006/relationships/image" Target="../media/image10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1.xml"/><Relationship Id="rId1" Type="http://schemas.openxmlformats.org/officeDocument/2006/relationships/tags" Target="../tags/tag140.xml"/><Relationship Id="rId6" Type="http://schemas.openxmlformats.org/officeDocument/2006/relationships/image" Target="../media/image106.png"/><Relationship Id="rId5" Type="http://schemas.openxmlformats.org/officeDocument/2006/relationships/image" Target="../media/image1.emf"/><Relationship Id="rId4" Type="http://schemas.openxmlformats.org/officeDocument/2006/relationships/oleObject" Target="../embeddings/oleObject34.bin"/></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3.xml"/><Relationship Id="rId7" Type="http://schemas.openxmlformats.org/officeDocument/2006/relationships/image" Target="../media/image29.png"/><Relationship Id="rId2" Type="http://schemas.openxmlformats.org/officeDocument/2006/relationships/slideLayout" Target="../slideLayouts/slideLayout15.xml"/><Relationship Id="rId1" Type="http://schemas.openxmlformats.org/officeDocument/2006/relationships/tags" Target="../tags/tag115.xml"/><Relationship Id="rId6" Type="http://schemas.openxmlformats.org/officeDocument/2006/relationships/image" Target="../media/image28.png"/><Relationship Id="rId5" Type="http://schemas.openxmlformats.org/officeDocument/2006/relationships/image" Target="../media/image19.emf"/><Relationship Id="rId10" Type="http://schemas.openxmlformats.org/officeDocument/2006/relationships/image" Target="../media/image26.png"/><Relationship Id="rId4" Type="http://schemas.openxmlformats.org/officeDocument/2006/relationships/oleObject" Target="../embeddings/oleObject19.bin"/><Relationship Id="rId9" Type="http://schemas.openxmlformats.org/officeDocument/2006/relationships/image" Target="../media/image31.sv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notesSlide" Target="../notesSlides/notesSlide4.xml"/><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slideLayout" Target="../slideLayouts/slideLayout16.xml"/><Relationship Id="rId1" Type="http://schemas.openxmlformats.org/officeDocument/2006/relationships/tags" Target="../tags/tag116.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19.emf"/><Relationship Id="rId10" Type="http://schemas.openxmlformats.org/officeDocument/2006/relationships/image" Target="../media/image36.png"/><Relationship Id="rId4" Type="http://schemas.openxmlformats.org/officeDocument/2006/relationships/oleObject" Target="../embeddings/oleObject20.bin"/><Relationship Id="rId9" Type="http://schemas.openxmlformats.org/officeDocument/2006/relationships/image" Target="../media/image35.sv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18" Type="http://schemas.openxmlformats.org/officeDocument/2006/relationships/image" Target="../media/image51.svg"/><Relationship Id="rId3" Type="http://schemas.openxmlformats.org/officeDocument/2006/relationships/slideLayout" Target="../slideLayouts/slideLayout3.xml"/><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tags" Target="../tags/tag118.xml"/><Relationship Id="rId16" Type="http://schemas.openxmlformats.org/officeDocument/2006/relationships/image" Target="../media/image49.png"/><Relationship Id="rId20" Type="http://schemas.openxmlformats.org/officeDocument/2006/relationships/image" Target="../media/image53.svg"/><Relationship Id="rId1" Type="http://schemas.openxmlformats.org/officeDocument/2006/relationships/tags" Target="../tags/tag117.xml"/><Relationship Id="rId6" Type="http://schemas.openxmlformats.org/officeDocument/2006/relationships/image" Target="../media/image19.emf"/><Relationship Id="rId11" Type="http://schemas.openxmlformats.org/officeDocument/2006/relationships/image" Target="../media/image44.png"/><Relationship Id="rId5" Type="http://schemas.openxmlformats.org/officeDocument/2006/relationships/oleObject" Target="../embeddings/oleObject21.bin"/><Relationship Id="rId15" Type="http://schemas.openxmlformats.org/officeDocument/2006/relationships/image" Target="../media/image48.sv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notesSlide" Target="../notesSlides/notesSlide5.xml"/><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_rels/slide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6.xml"/><Relationship Id="rId7" Type="http://schemas.openxmlformats.org/officeDocument/2006/relationships/image" Target="../media/image58.gif"/><Relationship Id="rId2" Type="http://schemas.openxmlformats.org/officeDocument/2006/relationships/slideLayout" Target="../slideLayouts/slideLayout20.xml"/><Relationship Id="rId1" Type="http://schemas.openxmlformats.org/officeDocument/2006/relationships/tags" Target="../tags/tag119.xml"/><Relationship Id="rId6" Type="http://schemas.openxmlformats.org/officeDocument/2006/relationships/image" Target="../media/image57.png"/><Relationship Id="rId11" Type="http://schemas.openxmlformats.org/officeDocument/2006/relationships/image" Target="../media/image51.svg"/><Relationship Id="rId5" Type="http://schemas.openxmlformats.org/officeDocument/2006/relationships/image" Target="../media/image56.emf"/><Relationship Id="rId10" Type="http://schemas.openxmlformats.org/officeDocument/2006/relationships/image" Target="../media/image50.png"/><Relationship Id="rId4" Type="http://schemas.openxmlformats.org/officeDocument/2006/relationships/oleObject" Target="../embeddings/oleObject22.bin"/><Relationship Id="rId9" Type="http://schemas.openxmlformats.org/officeDocument/2006/relationships/image" Target="../media/image6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20.xml"/><Relationship Id="rId5" Type="http://schemas.openxmlformats.org/officeDocument/2006/relationships/image" Target="../media/image19.emf"/><Relationship Id="rId4" Type="http://schemas.openxmlformats.org/officeDocument/2006/relationships/oleObject" Target="../embeddings/oleObject23.bin"/></Relationships>
</file>

<file path=ppt/slides/_rels/slide8.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svg"/><Relationship Id="rId3" Type="http://schemas.openxmlformats.org/officeDocument/2006/relationships/notesSlide" Target="../notesSlides/notesSlide8.xml"/><Relationship Id="rId7" Type="http://schemas.openxmlformats.org/officeDocument/2006/relationships/image" Target="../media/image62.svg"/><Relationship Id="rId12" Type="http://schemas.openxmlformats.org/officeDocument/2006/relationships/image" Target="../media/image67.png"/><Relationship Id="rId2" Type="http://schemas.openxmlformats.org/officeDocument/2006/relationships/slideLayout" Target="../slideLayouts/slideLayout3.xml"/><Relationship Id="rId1" Type="http://schemas.openxmlformats.org/officeDocument/2006/relationships/tags" Target="../tags/tag121.xml"/><Relationship Id="rId6" Type="http://schemas.openxmlformats.org/officeDocument/2006/relationships/image" Target="../media/image61.png"/><Relationship Id="rId11" Type="http://schemas.openxmlformats.org/officeDocument/2006/relationships/image" Target="../media/image66.svg"/><Relationship Id="rId5" Type="http://schemas.openxmlformats.org/officeDocument/2006/relationships/image" Target="../media/image19.emf"/><Relationship Id="rId15" Type="http://schemas.openxmlformats.org/officeDocument/2006/relationships/image" Target="../media/image51.svg"/><Relationship Id="rId10" Type="http://schemas.openxmlformats.org/officeDocument/2006/relationships/image" Target="../media/image65.png"/><Relationship Id="rId4" Type="http://schemas.openxmlformats.org/officeDocument/2006/relationships/oleObject" Target="../embeddings/oleObject24.bin"/><Relationship Id="rId9" Type="http://schemas.openxmlformats.org/officeDocument/2006/relationships/image" Target="../media/image64.svg"/><Relationship Id="rId14" Type="http://schemas.openxmlformats.org/officeDocument/2006/relationships/image" Target="../media/image50.png"/></Relationships>
</file>

<file path=ppt/slides/_rels/slide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notesSlide" Target="../notesSlides/notesSlide9.xml"/><Relationship Id="rId7" Type="http://schemas.openxmlformats.org/officeDocument/2006/relationships/image" Target="../media/image69.png"/><Relationship Id="rId12" Type="http://schemas.openxmlformats.org/officeDocument/2006/relationships/image" Target="../media/image51.svg"/><Relationship Id="rId2" Type="http://schemas.openxmlformats.org/officeDocument/2006/relationships/slideLayout" Target="../slideLayouts/slideLayout3.xml"/><Relationship Id="rId1" Type="http://schemas.openxmlformats.org/officeDocument/2006/relationships/tags" Target="../tags/tag122.xml"/><Relationship Id="rId6" Type="http://schemas.openxmlformats.org/officeDocument/2006/relationships/chart" Target="../charts/chart1.xml"/><Relationship Id="rId11" Type="http://schemas.openxmlformats.org/officeDocument/2006/relationships/image" Target="../media/image50.png"/><Relationship Id="rId5" Type="http://schemas.openxmlformats.org/officeDocument/2006/relationships/image" Target="../media/image1.emf"/><Relationship Id="rId10" Type="http://schemas.openxmlformats.org/officeDocument/2006/relationships/image" Target="../media/image71.png"/><Relationship Id="rId4" Type="http://schemas.openxmlformats.org/officeDocument/2006/relationships/oleObject" Target="../embeddings/oleObject25.bin"/><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CA56F82-7440-CB9F-2430-A4FB74E38069}"/>
              </a:ext>
            </a:extLst>
          </p:cNvPr>
          <p:cNvGraphicFramePr>
            <a:graphicFrameLocks noChangeAspect="1"/>
          </p:cNvGraphicFramePr>
          <p:nvPr>
            <p:custDataLst>
              <p:tags r:id="rId1"/>
            </p:custDataLst>
            <p:extLst>
              <p:ext uri="{D42A27DB-BD31-4B8C-83A1-F6EECF244321}">
                <p14:modId xmlns:p14="http://schemas.microsoft.com/office/powerpoint/2010/main" val="964088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1" name="Object 10" hidden="1">
                        <a:extLst>
                          <a:ext uri="{FF2B5EF4-FFF2-40B4-BE49-F238E27FC236}">
                            <a16:creationId xmlns:a16="http://schemas.microsoft.com/office/drawing/2014/main" id="{9CA56F82-7440-CB9F-2430-A4FB74E38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Graphic 4">
            <a:extLst>
              <a:ext uri="{FF2B5EF4-FFF2-40B4-BE49-F238E27FC236}">
                <a16:creationId xmlns:a16="http://schemas.microsoft.com/office/drawing/2014/main" id="{B528F295-F864-44FC-B5A4-9AE00ED6593F}"/>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853" r="2601" b="1709"/>
          <a:stretch/>
        </p:blipFill>
        <p:spPr>
          <a:xfrm>
            <a:off x="-3387" y="0"/>
            <a:ext cx="12194151" cy="6861929"/>
          </a:xfrm>
          <a:prstGeom prst="rect">
            <a:avLst/>
          </a:prstGeom>
        </p:spPr>
      </p:pic>
      <p:sp>
        <p:nvSpPr>
          <p:cNvPr id="8" name="Title 4">
            <a:extLst>
              <a:ext uri="{FF2B5EF4-FFF2-40B4-BE49-F238E27FC236}">
                <a16:creationId xmlns:a16="http://schemas.microsoft.com/office/drawing/2014/main" id="{C54E569A-7554-4577-9215-02821DF83A59}"/>
              </a:ext>
            </a:extLst>
          </p:cNvPr>
          <p:cNvSpPr>
            <a:spLocks noGrp="1"/>
          </p:cNvSpPr>
          <p:nvPr>
            <p:ph type="ctrTitle" idx="4294967295"/>
          </p:nvPr>
        </p:nvSpPr>
        <p:spPr>
          <a:xfrm>
            <a:off x="403711" y="2618656"/>
            <a:ext cx="4858612" cy="2567947"/>
          </a:xfrm>
        </p:spPr>
        <p:txBody>
          <a:bodyPr vert="horz">
            <a:normAutofit/>
          </a:bodyPr>
          <a:lstStyle/>
          <a:p>
            <a:pPr>
              <a:spcBef>
                <a:spcPts val="1200"/>
              </a:spcBef>
              <a:spcAft>
                <a:spcPts val="1200"/>
              </a:spcAft>
            </a:pPr>
            <a:r>
              <a:rPr lang="en-US" sz="4000" dirty="0">
                <a:solidFill>
                  <a:schemeClr val="bg1"/>
                </a:solidFill>
              </a:rPr>
              <a:t>Town Hall</a:t>
            </a:r>
            <a:br>
              <a:rPr lang="en-US" sz="4000" dirty="0">
                <a:solidFill>
                  <a:schemeClr val="bg1"/>
                </a:solidFill>
              </a:rPr>
            </a:br>
            <a:r>
              <a:rPr lang="en-US" sz="3200" dirty="0">
                <a:solidFill>
                  <a:schemeClr val="bg1"/>
                </a:solidFill>
              </a:rPr>
              <a:t>NARS | LCS | RC</a:t>
            </a:r>
            <a:br>
              <a:rPr lang="en-US" sz="4000" dirty="0">
                <a:solidFill>
                  <a:schemeClr val="bg1"/>
                </a:solidFill>
              </a:rPr>
            </a:br>
            <a:br>
              <a:rPr lang="en-US" sz="3600" dirty="0">
                <a:solidFill>
                  <a:srgbClr val="00B0F0"/>
                </a:solidFill>
              </a:rPr>
            </a:br>
            <a:r>
              <a:rPr lang="en-US" sz="3600" dirty="0">
                <a:solidFill>
                  <a:srgbClr val="00B0F0"/>
                </a:solidFill>
              </a:rPr>
              <a:t>July 25, 2024</a:t>
            </a:r>
            <a:endParaRPr lang="en-US" dirty="0">
              <a:solidFill>
                <a:srgbClr val="00B0F0"/>
              </a:solidFill>
            </a:endParaRPr>
          </a:p>
        </p:txBody>
      </p:sp>
      <p:pic>
        <p:nvPicPr>
          <p:cNvPr id="10" name="Carrier" descr="Carrier">
            <a:extLst>
              <a:ext uri="{FF2B5EF4-FFF2-40B4-BE49-F238E27FC236}">
                <a16:creationId xmlns:a16="http://schemas.microsoft.com/office/drawing/2014/main" id="{DECC376D-38EE-49C4-81E1-A1F3AED7E5B7}"/>
              </a:ext>
            </a:extLst>
          </p:cNvPr>
          <p:cNvPicPr>
            <a:picLocks noChangeAspect="1"/>
          </p:cNvPicPr>
          <p:nvPr/>
        </p:nvPicPr>
        <p:blipFill>
          <a:blip r:embed="rId8"/>
          <a:stretch>
            <a:fillRect/>
          </a:stretch>
        </p:blipFill>
        <p:spPr>
          <a:xfrm>
            <a:off x="0" y="76200"/>
            <a:ext cx="3354324" cy="1803400"/>
          </a:xfrm>
          <a:prstGeom prst="rect">
            <a:avLst/>
          </a:prstGeom>
        </p:spPr>
      </p:pic>
    </p:spTree>
    <p:extLst>
      <p:ext uri="{BB962C8B-B14F-4D97-AF65-F5344CB8AC3E}">
        <p14:creationId xmlns:p14="http://schemas.microsoft.com/office/powerpoint/2010/main" val="298185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4288199-B010-5321-A997-60A500CB33AB}"/>
              </a:ext>
            </a:extLst>
          </p:cNvPr>
          <p:cNvSpPr/>
          <p:nvPr/>
        </p:nvSpPr>
        <p:spPr bwMode="gray">
          <a:xfrm>
            <a:off x="7309931" y="1103656"/>
            <a:ext cx="3143136" cy="4844295"/>
          </a:xfrm>
          <a:prstGeom prst="rect">
            <a:avLst/>
          </a:prstGeom>
          <a:noFill/>
          <a:ln w="19050">
            <a:solidFill>
              <a:schemeClr val="tx2"/>
            </a:solidFill>
            <a:prstDash val="dashDot"/>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96" name="TextBox 95">
            <a:extLst>
              <a:ext uri="{FF2B5EF4-FFF2-40B4-BE49-F238E27FC236}">
                <a16:creationId xmlns:a16="http://schemas.microsoft.com/office/drawing/2014/main" id="{145E7DA8-1B71-E5E3-9627-ECC003CCDC83}"/>
              </a:ext>
            </a:extLst>
          </p:cNvPr>
          <p:cNvSpPr txBox="1"/>
          <p:nvPr/>
        </p:nvSpPr>
        <p:spPr>
          <a:xfrm>
            <a:off x="5003250" y="2503380"/>
            <a:ext cx="685954" cy="226459"/>
          </a:xfrm>
          <a:prstGeom prst="rect">
            <a:avLst/>
          </a:prstGeom>
          <a:noFill/>
        </p:spPr>
        <p:txBody>
          <a:bodyPr wrap="square" lIns="0" tIns="0" rIns="0" bIns="0" rtlCol="0" anchor="ctr">
            <a:noAutofit/>
          </a:bodyPr>
          <a:lstStyle/>
          <a:p>
            <a:pPr algn="ctr">
              <a:lnSpc>
                <a:spcPct val="95000"/>
              </a:lnSpc>
            </a:pPr>
            <a:r>
              <a:rPr lang="en-US" sz="1000"/>
              <a:t>Data</a:t>
            </a:r>
          </a:p>
        </p:txBody>
      </p:sp>
      <p:sp>
        <p:nvSpPr>
          <p:cNvPr id="97" name="TextBox 96">
            <a:extLst>
              <a:ext uri="{FF2B5EF4-FFF2-40B4-BE49-F238E27FC236}">
                <a16:creationId xmlns:a16="http://schemas.microsoft.com/office/drawing/2014/main" id="{E68819B1-7A58-BAA8-AC79-0DB781B3F48C}"/>
              </a:ext>
            </a:extLst>
          </p:cNvPr>
          <p:cNvSpPr txBox="1"/>
          <p:nvPr/>
        </p:nvSpPr>
        <p:spPr>
          <a:xfrm>
            <a:off x="6081258" y="2503380"/>
            <a:ext cx="639256" cy="226459"/>
          </a:xfrm>
          <a:prstGeom prst="rect">
            <a:avLst/>
          </a:prstGeom>
          <a:noFill/>
        </p:spPr>
        <p:txBody>
          <a:bodyPr wrap="square" lIns="0" tIns="0" rIns="0" bIns="0" rtlCol="0" anchor="ctr">
            <a:noAutofit/>
          </a:bodyPr>
          <a:lstStyle/>
          <a:p>
            <a:pPr algn="ctr">
              <a:lnSpc>
                <a:spcPct val="95000"/>
              </a:lnSpc>
            </a:pPr>
            <a:r>
              <a:rPr lang="en-US" sz="1000"/>
              <a:t>Data</a:t>
            </a:r>
          </a:p>
        </p:txBody>
      </p:sp>
      <p:pic>
        <p:nvPicPr>
          <p:cNvPr id="1024" name="Picture 1023" descr="comfort-15-central-air-conditioner-24SCA5">
            <a:extLst>
              <a:ext uri="{FF2B5EF4-FFF2-40B4-BE49-F238E27FC236}">
                <a16:creationId xmlns:a16="http://schemas.microsoft.com/office/drawing/2014/main" id="{AD147B09-B784-7DD3-AB9D-C6A6D758FF04}"/>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l="9355" t="6154" r="12729" b="7082"/>
          <a:stretch/>
        </p:blipFill>
        <p:spPr bwMode="auto">
          <a:xfrm>
            <a:off x="7347379" y="4841881"/>
            <a:ext cx="731520" cy="814598"/>
          </a:xfrm>
          <a:prstGeom prst="rect">
            <a:avLst/>
          </a:prstGeom>
          <a:noFill/>
          <a:extLst>
            <a:ext uri="{909E8E84-426E-40DD-AFC4-6F175D3DCCD1}">
              <a14:hiddenFill xmlns:a14="http://schemas.microsoft.com/office/drawing/2010/main">
                <a:solidFill>
                  <a:srgbClr val="FFFFFF"/>
                </a:solidFill>
              </a14:hiddenFill>
            </a:ext>
          </a:extLst>
        </p:spPr>
      </p:pic>
      <p:sp>
        <p:nvSpPr>
          <p:cNvPr id="1156" name="Rectangle 1155">
            <a:extLst>
              <a:ext uri="{FF2B5EF4-FFF2-40B4-BE49-F238E27FC236}">
                <a16:creationId xmlns:a16="http://schemas.microsoft.com/office/drawing/2014/main" id="{27E96ACC-24AA-ADD1-C76F-059498DC0081}"/>
              </a:ext>
            </a:extLst>
          </p:cNvPr>
          <p:cNvSpPr/>
          <p:nvPr/>
        </p:nvSpPr>
        <p:spPr bwMode="gray">
          <a:xfrm rot="950541">
            <a:off x="7361685" y="5369007"/>
            <a:ext cx="589473" cy="219456"/>
          </a:xfrm>
          <a:prstGeom prst="rect">
            <a:avLst/>
          </a:prstGeom>
          <a:solidFill>
            <a:srgbClr val="1891F6">
              <a:alpha val="30196"/>
            </a:srgb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1157" name="Rectangle 1156">
            <a:extLst>
              <a:ext uri="{FF2B5EF4-FFF2-40B4-BE49-F238E27FC236}">
                <a16:creationId xmlns:a16="http://schemas.microsoft.com/office/drawing/2014/main" id="{2D93650D-2685-3C27-5C40-58145103847D}"/>
              </a:ext>
            </a:extLst>
          </p:cNvPr>
          <p:cNvSpPr/>
          <p:nvPr/>
        </p:nvSpPr>
        <p:spPr bwMode="gray">
          <a:xfrm rot="18701946">
            <a:off x="7608690" y="5393184"/>
            <a:ext cx="614996" cy="134029"/>
          </a:xfrm>
          <a:prstGeom prst="rect">
            <a:avLst/>
          </a:prstGeom>
          <a:solidFill>
            <a:srgbClr val="1891F6">
              <a:alpha val="30196"/>
            </a:srgb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pic>
        <p:nvPicPr>
          <p:cNvPr id="1038" name="Picture 4" descr="performance-17-2-stage-air-conditioner-24TPA7">
            <a:extLst>
              <a:ext uri="{FF2B5EF4-FFF2-40B4-BE49-F238E27FC236}">
                <a16:creationId xmlns:a16="http://schemas.microsoft.com/office/drawing/2014/main" id="{2E275C44-EE14-D9EB-F76A-EB3AE58B32FC}"/>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l="14219" t="14172" r="10067" b="8375"/>
          <a:stretch/>
        </p:blipFill>
        <p:spPr bwMode="auto">
          <a:xfrm>
            <a:off x="4250933" y="4721081"/>
            <a:ext cx="914400" cy="935398"/>
          </a:xfrm>
          <a:prstGeom prst="rect">
            <a:avLst/>
          </a:prstGeom>
          <a:noFill/>
          <a:extLst>
            <a:ext uri="{909E8E84-426E-40DD-AFC4-6F175D3DCCD1}">
              <a14:hiddenFill xmlns:a14="http://schemas.microsoft.com/office/drawing/2010/main">
                <a:solidFill>
                  <a:srgbClr val="FFFFFF"/>
                </a:solidFill>
              </a14:hiddenFill>
            </a:ext>
          </a:extLst>
        </p:spPr>
      </p:pic>
      <p:sp>
        <p:nvSpPr>
          <p:cNvPr id="1152" name="Rectangle 1151">
            <a:extLst>
              <a:ext uri="{FF2B5EF4-FFF2-40B4-BE49-F238E27FC236}">
                <a16:creationId xmlns:a16="http://schemas.microsoft.com/office/drawing/2014/main" id="{6DF44892-37C7-B41F-3958-89840F555ABC}"/>
              </a:ext>
            </a:extLst>
          </p:cNvPr>
          <p:cNvSpPr/>
          <p:nvPr/>
        </p:nvSpPr>
        <p:spPr bwMode="gray">
          <a:xfrm rot="1064287">
            <a:off x="4229853" y="5401130"/>
            <a:ext cx="809059" cy="219456"/>
          </a:xfrm>
          <a:prstGeom prst="rect">
            <a:avLst/>
          </a:prstGeom>
          <a:solidFill>
            <a:srgbClr val="1891F6">
              <a:alpha val="30196"/>
            </a:srgb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1153" name="Rectangle 1152">
            <a:extLst>
              <a:ext uri="{FF2B5EF4-FFF2-40B4-BE49-F238E27FC236}">
                <a16:creationId xmlns:a16="http://schemas.microsoft.com/office/drawing/2014/main" id="{83E7EA07-E2C4-FE5D-C8A9-ACEBAF9B2F05}"/>
              </a:ext>
            </a:extLst>
          </p:cNvPr>
          <p:cNvSpPr/>
          <p:nvPr/>
        </p:nvSpPr>
        <p:spPr bwMode="gray">
          <a:xfrm rot="19502022">
            <a:off x="4568155" y="5396765"/>
            <a:ext cx="662239" cy="219456"/>
          </a:xfrm>
          <a:prstGeom prst="rect">
            <a:avLst/>
          </a:prstGeom>
          <a:solidFill>
            <a:srgbClr val="1891F6">
              <a:alpha val="30196"/>
            </a:srgb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pic>
        <p:nvPicPr>
          <p:cNvPr id="1037" name="Picture 1036" descr="infinity-26-air-conditioner-with-greenspeed-intelligence-24VNA6">
            <a:extLst>
              <a:ext uri="{FF2B5EF4-FFF2-40B4-BE49-F238E27FC236}">
                <a16:creationId xmlns:a16="http://schemas.microsoft.com/office/drawing/2014/main" id="{C0949DAD-5B64-E9AF-BB45-8274FBBF550E}"/>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l="20228" t="15186" r="20264" b="7268"/>
          <a:stretch/>
        </p:blipFill>
        <p:spPr bwMode="auto">
          <a:xfrm>
            <a:off x="1136209" y="4711722"/>
            <a:ext cx="724999" cy="9447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2" name="think-cell data - do not delete" hidden="1">
            <a:extLst>
              <a:ext uri="{FF2B5EF4-FFF2-40B4-BE49-F238E27FC236}">
                <a16:creationId xmlns:a16="http://schemas.microsoft.com/office/drawing/2014/main" id="{1CCBD364-448F-4777-76AB-1BE215993CE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60" imgH="360" progId="TCLayout.ActiveDocument.1">
                  <p:embed/>
                </p:oleObj>
              </mc:Choice>
              <mc:Fallback>
                <p:oleObj name="think-cell Slide" r:id="rId7" imgW="360" imgH="360" progId="TCLayout.ActiveDocument.1">
                  <p:embed/>
                  <p:pic>
                    <p:nvPicPr>
                      <p:cNvPr id="122" name="think-cell data - do not delete" hidden="1">
                        <a:extLst>
                          <a:ext uri="{FF2B5EF4-FFF2-40B4-BE49-F238E27FC236}">
                            <a16:creationId xmlns:a16="http://schemas.microsoft.com/office/drawing/2014/main" id="{1CCBD364-448F-4777-76AB-1BE215993CE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55E4B88-4C6F-7912-FE98-33A1F85F4A29}"/>
              </a:ext>
            </a:extLst>
          </p:cNvPr>
          <p:cNvSpPr>
            <a:spLocks noGrp="1"/>
          </p:cNvSpPr>
          <p:nvPr>
            <p:ph type="title"/>
          </p:nvPr>
        </p:nvSpPr>
        <p:spPr/>
        <p:txBody>
          <a:bodyPr vert="horz"/>
          <a:lstStyle/>
          <a:p>
            <a:r>
              <a:rPr lang="en-US"/>
              <a:t>Differentiation Transformation</a:t>
            </a:r>
          </a:p>
        </p:txBody>
      </p:sp>
      <p:sp>
        <p:nvSpPr>
          <p:cNvPr id="3" name="Slide Number Placeholder 2">
            <a:extLst>
              <a:ext uri="{FF2B5EF4-FFF2-40B4-BE49-F238E27FC236}">
                <a16:creationId xmlns:a16="http://schemas.microsoft.com/office/drawing/2014/main" id="{0DB631D1-2FDD-92FC-0701-91CAD5F6F452}"/>
              </a:ext>
            </a:extLst>
          </p:cNvPr>
          <p:cNvSpPr>
            <a:spLocks noGrp="1"/>
          </p:cNvSpPr>
          <p:nvPr>
            <p:ph type="sldNum" sz="quarter" idx="12"/>
          </p:nvPr>
        </p:nvSpPr>
        <p:spPr/>
        <p:txBody>
          <a:bodyPr/>
          <a:lstStyle/>
          <a:p>
            <a:fld id="{54C43044-12A5-4144-ACF2-73440A089539}" type="slidenum">
              <a:rPr lang="en-US" smtClean="0"/>
              <a:t>10</a:t>
            </a:fld>
            <a:endParaRPr lang="en-US"/>
          </a:p>
        </p:txBody>
      </p:sp>
      <p:sp>
        <p:nvSpPr>
          <p:cNvPr id="4" name="Rectangle 3">
            <a:extLst>
              <a:ext uri="{FF2B5EF4-FFF2-40B4-BE49-F238E27FC236}">
                <a16:creationId xmlns:a16="http://schemas.microsoft.com/office/drawing/2014/main" id="{3AA4CF9A-572B-1568-38E5-4DCDF346B42D}"/>
              </a:ext>
            </a:extLst>
          </p:cNvPr>
          <p:cNvSpPr/>
          <p:nvPr/>
        </p:nvSpPr>
        <p:spPr>
          <a:xfrm>
            <a:off x="1093633" y="1116704"/>
            <a:ext cx="3108960" cy="329320"/>
          </a:xfrm>
          <a:prstGeom prst="rect">
            <a:avLst/>
          </a:prstGeom>
          <a:no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600" b="1">
                <a:solidFill>
                  <a:schemeClr val="bg2"/>
                </a:solidFill>
              </a:rPr>
              <a:t>Deluxe</a:t>
            </a:r>
          </a:p>
        </p:txBody>
      </p:sp>
      <p:sp>
        <p:nvSpPr>
          <p:cNvPr id="5" name="Rectangle 4">
            <a:extLst>
              <a:ext uri="{FF2B5EF4-FFF2-40B4-BE49-F238E27FC236}">
                <a16:creationId xmlns:a16="http://schemas.microsoft.com/office/drawing/2014/main" id="{BC6E2047-BCBA-B14C-5822-C8EEC1979348}"/>
              </a:ext>
            </a:extLst>
          </p:cNvPr>
          <p:cNvSpPr/>
          <p:nvPr/>
        </p:nvSpPr>
        <p:spPr>
          <a:xfrm>
            <a:off x="457200" y="1435980"/>
            <a:ext cx="626502" cy="2234068"/>
          </a:xfrm>
          <a:prstGeom prst="rect">
            <a:avLst/>
          </a:prstGeom>
          <a:solidFill>
            <a:schemeClr val="tx2">
              <a:lumMod val="20000"/>
              <a:lumOff val="80000"/>
            </a:schemeClr>
          </a:solidFill>
          <a:ln>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400" b="1">
                <a:solidFill>
                  <a:schemeClr val="bg2"/>
                </a:solidFill>
              </a:rPr>
              <a:t>2024</a:t>
            </a:r>
          </a:p>
        </p:txBody>
      </p:sp>
      <p:sp>
        <p:nvSpPr>
          <p:cNvPr id="7" name="Rectangle 6">
            <a:extLst>
              <a:ext uri="{FF2B5EF4-FFF2-40B4-BE49-F238E27FC236}">
                <a16:creationId xmlns:a16="http://schemas.microsoft.com/office/drawing/2014/main" id="{7960448E-4938-DC9C-3C03-7110B5DEC558}"/>
              </a:ext>
            </a:extLst>
          </p:cNvPr>
          <p:cNvSpPr/>
          <p:nvPr/>
        </p:nvSpPr>
        <p:spPr>
          <a:xfrm>
            <a:off x="7330671" y="1116471"/>
            <a:ext cx="3108960" cy="329320"/>
          </a:xfrm>
          <a:prstGeom prst="rect">
            <a:avLst/>
          </a:prstGeom>
          <a:no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600" b="1">
                <a:solidFill>
                  <a:schemeClr val="bg2"/>
                </a:solidFill>
              </a:rPr>
              <a:t>Entry</a:t>
            </a:r>
          </a:p>
        </p:txBody>
      </p:sp>
      <p:sp>
        <p:nvSpPr>
          <p:cNvPr id="8" name="Rectangle 7">
            <a:extLst>
              <a:ext uri="{FF2B5EF4-FFF2-40B4-BE49-F238E27FC236}">
                <a16:creationId xmlns:a16="http://schemas.microsoft.com/office/drawing/2014/main" id="{3F98D076-020C-BDC4-2DF7-560312C8D84A}"/>
              </a:ext>
            </a:extLst>
          </p:cNvPr>
          <p:cNvSpPr/>
          <p:nvPr/>
        </p:nvSpPr>
        <p:spPr>
          <a:xfrm>
            <a:off x="457200" y="3470198"/>
            <a:ext cx="626502" cy="2286000"/>
          </a:xfrm>
          <a:prstGeom prst="rect">
            <a:avLst/>
          </a:prstGeom>
          <a:solidFill>
            <a:schemeClr val="tx2"/>
          </a:solidFill>
          <a:ln>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400" b="1"/>
              <a:t>2029</a:t>
            </a:r>
          </a:p>
        </p:txBody>
      </p:sp>
      <p:pic>
        <p:nvPicPr>
          <p:cNvPr id="10" name="Picture 9">
            <a:extLst>
              <a:ext uri="{FF2B5EF4-FFF2-40B4-BE49-F238E27FC236}">
                <a16:creationId xmlns:a16="http://schemas.microsoft.com/office/drawing/2014/main" id="{BCABBDD7-E3B7-7F70-7C21-7E3D38A66A4E}"/>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2390879" y="2067583"/>
            <a:ext cx="566928" cy="1225788"/>
          </a:xfrm>
          <a:prstGeom prst="rect">
            <a:avLst/>
          </a:prstGeom>
        </p:spPr>
      </p:pic>
      <p:pic>
        <p:nvPicPr>
          <p:cNvPr id="11" name="Picture 10">
            <a:extLst>
              <a:ext uri="{FF2B5EF4-FFF2-40B4-BE49-F238E27FC236}">
                <a16:creationId xmlns:a16="http://schemas.microsoft.com/office/drawing/2014/main" id="{0C61DFFB-1A8E-79D6-6D80-BD81EE853164}"/>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3517803" y="2568519"/>
            <a:ext cx="654555" cy="460100"/>
          </a:xfrm>
          <a:prstGeom prst="rect">
            <a:avLst/>
          </a:prstGeom>
        </p:spPr>
      </p:pic>
      <p:cxnSp>
        <p:nvCxnSpPr>
          <p:cNvPr id="15" name="Straight Arrow Connector 14">
            <a:extLst>
              <a:ext uri="{FF2B5EF4-FFF2-40B4-BE49-F238E27FC236}">
                <a16:creationId xmlns:a16="http://schemas.microsoft.com/office/drawing/2014/main" id="{B1233498-A395-8ABC-C0C0-6B26D3A2E1EA}"/>
              </a:ext>
            </a:extLst>
          </p:cNvPr>
          <p:cNvCxnSpPr>
            <a:cxnSpLocks/>
          </p:cNvCxnSpPr>
          <p:nvPr/>
        </p:nvCxnSpPr>
        <p:spPr>
          <a:xfrm>
            <a:off x="1853744" y="2798569"/>
            <a:ext cx="548640" cy="0"/>
          </a:xfrm>
          <a:prstGeom prst="straightConnector1">
            <a:avLst/>
          </a:prstGeom>
          <a:ln w="12700" cap="sq">
            <a:headEnd type="triangle"/>
            <a:tailEnd type="triangle"/>
          </a:ln>
        </p:spPr>
        <p:style>
          <a:lnRef idx="1">
            <a:schemeClr val="accent1"/>
          </a:lnRef>
          <a:fillRef idx="0">
            <a:schemeClr val="accent1"/>
          </a:fillRef>
          <a:effectRef idx="0">
            <a:schemeClr val="dk1"/>
          </a:effectRef>
          <a:fontRef idx="minor">
            <a:schemeClr val="lt1"/>
          </a:fontRef>
        </p:style>
      </p:cxnSp>
      <p:cxnSp>
        <p:nvCxnSpPr>
          <p:cNvPr id="16" name="Straight Arrow Connector 15">
            <a:extLst>
              <a:ext uri="{FF2B5EF4-FFF2-40B4-BE49-F238E27FC236}">
                <a16:creationId xmlns:a16="http://schemas.microsoft.com/office/drawing/2014/main" id="{91D6733E-7C0E-CB54-089C-37A98560A655}"/>
              </a:ext>
            </a:extLst>
          </p:cNvPr>
          <p:cNvCxnSpPr>
            <a:cxnSpLocks/>
          </p:cNvCxnSpPr>
          <p:nvPr/>
        </p:nvCxnSpPr>
        <p:spPr>
          <a:xfrm>
            <a:off x="2971705" y="2798569"/>
            <a:ext cx="548640" cy="0"/>
          </a:xfrm>
          <a:prstGeom prst="straightConnector1">
            <a:avLst/>
          </a:prstGeom>
          <a:ln w="12700" cap="sq">
            <a:headEnd type="triangle"/>
            <a:tailEnd type="triangle"/>
          </a:ln>
        </p:spPr>
        <p:style>
          <a:lnRef idx="1">
            <a:schemeClr val="accent1"/>
          </a:lnRef>
          <a:fillRef idx="0">
            <a:schemeClr val="accent1"/>
          </a:fillRef>
          <a:effectRef idx="0">
            <a:schemeClr val="dk1"/>
          </a:effectRef>
          <a:fontRef idx="minor">
            <a:schemeClr val="lt1"/>
          </a:fontRef>
        </p:style>
      </p:cxnSp>
      <p:grpSp>
        <p:nvGrpSpPr>
          <p:cNvPr id="1101" name="Group 1100">
            <a:extLst>
              <a:ext uri="{FF2B5EF4-FFF2-40B4-BE49-F238E27FC236}">
                <a16:creationId xmlns:a16="http://schemas.microsoft.com/office/drawing/2014/main" id="{4884B60D-17E0-0F96-A3B6-3CAD2B4164A3}"/>
              </a:ext>
            </a:extLst>
          </p:cNvPr>
          <p:cNvGrpSpPr/>
          <p:nvPr/>
        </p:nvGrpSpPr>
        <p:grpSpPr>
          <a:xfrm>
            <a:off x="3507128" y="1892691"/>
            <a:ext cx="675904" cy="410551"/>
            <a:chOff x="3515539" y="2145779"/>
            <a:chExt cx="675904" cy="410551"/>
          </a:xfrm>
        </p:grpSpPr>
        <p:pic>
          <p:nvPicPr>
            <p:cNvPr id="19" name="Graphic 18" descr="Cloud outline">
              <a:extLst>
                <a:ext uri="{FF2B5EF4-FFF2-40B4-BE49-F238E27FC236}">
                  <a16:creationId xmlns:a16="http://schemas.microsoft.com/office/drawing/2014/main" id="{F548DB2C-4DA6-8352-8055-F1F2B6B5D750}"/>
                </a:ext>
              </a:extLst>
            </p:cNvPr>
            <p:cNvPicPr>
              <a:picLocks noChangeAspect="1"/>
            </p:cNvPicPr>
            <p:nvPr/>
          </p:nvPicPr>
          <p:blipFill rotWithShape="1">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rcRect l="3704" t="20963" r="4677" b="23387"/>
            <a:stretch/>
          </p:blipFill>
          <p:spPr>
            <a:xfrm>
              <a:off x="3515539" y="2145779"/>
              <a:ext cx="675904" cy="410551"/>
            </a:xfrm>
            <a:prstGeom prst="rect">
              <a:avLst/>
            </a:prstGeom>
          </p:spPr>
        </p:pic>
        <p:pic>
          <p:nvPicPr>
            <p:cNvPr id="25" name="Picture 24">
              <a:extLst>
                <a:ext uri="{FF2B5EF4-FFF2-40B4-BE49-F238E27FC236}">
                  <a16:creationId xmlns:a16="http://schemas.microsoft.com/office/drawing/2014/main" id="{1B3AD989-AEC2-547E-50D8-AFA66D8FA02E}"/>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3611080" y="2303078"/>
              <a:ext cx="484823" cy="219202"/>
            </a:xfrm>
            <a:prstGeom prst="rect">
              <a:avLst/>
            </a:prstGeom>
          </p:spPr>
        </p:pic>
      </p:grpSp>
      <p:cxnSp>
        <p:nvCxnSpPr>
          <p:cNvPr id="26" name="Straight Arrow Connector 25">
            <a:extLst>
              <a:ext uri="{FF2B5EF4-FFF2-40B4-BE49-F238E27FC236}">
                <a16:creationId xmlns:a16="http://schemas.microsoft.com/office/drawing/2014/main" id="{74237041-647D-49D7-7351-D471589BD8E3}"/>
              </a:ext>
            </a:extLst>
          </p:cNvPr>
          <p:cNvCxnSpPr>
            <a:cxnSpLocks/>
          </p:cNvCxnSpPr>
          <p:nvPr/>
        </p:nvCxnSpPr>
        <p:spPr>
          <a:xfrm>
            <a:off x="3845080" y="2297636"/>
            <a:ext cx="0" cy="270883"/>
          </a:xfrm>
          <a:prstGeom prst="straightConnector1">
            <a:avLst/>
          </a:prstGeom>
          <a:ln w="12700" cap="sq">
            <a:headEnd type="triangle"/>
            <a:tailEnd type="triangle"/>
          </a:ln>
        </p:spPr>
        <p:style>
          <a:lnRef idx="1">
            <a:schemeClr val="accent1"/>
          </a:lnRef>
          <a:fillRef idx="0">
            <a:schemeClr val="accent1"/>
          </a:fillRef>
          <a:effectRef idx="0">
            <a:schemeClr val="dk1"/>
          </a:effectRef>
          <a:fontRef idx="minor">
            <a:schemeClr val="lt1"/>
          </a:fontRef>
        </p:style>
      </p:cxnSp>
      <p:sp>
        <p:nvSpPr>
          <p:cNvPr id="29" name="TextBox 28">
            <a:extLst>
              <a:ext uri="{FF2B5EF4-FFF2-40B4-BE49-F238E27FC236}">
                <a16:creationId xmlns:a16="http://schemas.microsoft.com/office/drawing/2014/main" id="{EA548CB0-2D10-BEED-6A99-A77DC9532644}"/>
              </a:ext>
            </a:extLst>
          </p:cNvPr>
          <p:cNvSpPr txBox="1"/>
          <p:nvPr/>
        </p:nvSpPr>
        <p:spPr>
          <a:xfrm>
            <a:off x="1785087" y="2799420"/>
            <a:ext cx="685954" cy="226459"/>
          </a:xfrm>
          <a:prstGeom prst="rect">
            <a:avLst/>
          </a:prstGeom>
          <a:noFill/>
        </p:spPr>
        <p:txBody>
          <a:bodyPr wrap="square" lIns="0" tIns="0" rIns="0" bIns="0" rtlCol="0" anchor="ctr">
            <a:noAutofit/>
          </a:bodyPr>
          <a:lstStyle/>
          <a:p>
            <a:pPr algn="ctr">
              <a:lnSpc>
                <a:spcPct val="95000"/>
              </a:lnSpc>
            </a:pPr>
            <a:r>
              <a:rPr lang="en-US" sz="1000"/>
              <a:t>2-way</a:t>
            </a:r>
          </a:p>
        </p:txBody>
      </p:sp>
      <p:sp>
        <p:nvSpPr>
          <p:cNvPr id="30" name="TextBox 29">
            <a:extLst>
              <a:ext uri="{FF2B5EF4-FFF2-40B4-BE49-F238E27FC236}">
                <a16:creationId xmlns:a16="http://schemas.microsoft.com/office/drawing/2014/main" id="{100DC991-6506-1CC6-52E8-C2BAB9B526E0}"/>
              </a:ext>
            </a:extLst>
          </p:cNvPr>
          <p:cNvSpPr txBox="1"/>
          <p:nvPr/>
        </p:nvSpPr>
        <p:spPr>
          <a:xfrm>
            <a:off x="2926397" y="2799420"/>
            <a:ext cx="639256" cy="226459"/>
          </a:xfrm>
          <a:prstGeom prst="rect">
            <a:avLst/>
          </a:prstGeom>
          <a:noFill/>
        </p:spPr>
        <p:txBody>
          <a:bodyPr wrap="square" lIns="0" tIns="0" rIns="0" bIns="0" rtlCol="0" anchor="ctr">
            <a:noAutofit/>
          </a:bodyPr>
          <a:lstStyle/>
          <a:p>
            <a:pPr algn="ctr">
              <a:lnSpc>
                <a:spcPct val="95000"/>
              </a:lnSpc>
            </a:pPr>
            <a:r>
              <a:rPr lang="en-US" sz="1000"/>
              <a:t>2-way</a:t>
            </a:r>
          </a:p>
        </p:txBody>
      </p:sp>
      <p:cxnSp>
        <p:nvCxnSpPr>
          <p:cNvPr id="36" name="Straight Arrow Connector 35">
            <a:extLst>
              <a:ext uri="{FF2B5EF4-FFF2-40B4-BE49-F238E27FC236}">
                <a16:creationId xmlns:a16="http://schemas.microsoft.com/office/drawing/2014/main" id="{D0AEB8C3-0EEF-66A4-8948-52EFB6CAFEC0}"/>
              </a:ext>
            </a:extLst>
          </p:cNvPr>
          <p:cNvCxnSpPr>
            <a:cxnSpLocks/>
          </p:cNvCxnSpPr>
          <p:nvPr/>
        </p:nvCxnSpPr>
        <p:spPr>
          <a:xfrm>
            <a:off x="2956349" y="5197257"/>
            <a:ext cx="548640" cy="0"/>
          </a:xfrm>
          <a:prstGeom prst="straightConnector1">
            <a:avLst/>
          </a:prstGeom>
          <a:ln w="12700" cap="sq">
            <a:headEnd type="triangle"/>
            <a:tailEnd type="triangle"/>
          </a:ln>
        </p:spPr>
        <p:style>
          <a:lnRef idx="1">
            <a:schemeClr val="accent1"/>
          </a:lnRef>
          <a:fillRef idx="0">
            <a:schemeClr val="accent1"/>
          </a:fillRef>
          <a:effectRef idx="0">
            <a:schemeClr val="dk1"/>
          </a:effectRef>
          <a:fontRef idx="minor">
            <a:schemeClr val="lt1"/>
          </a:fontRef>
        </p:style>
      </p:cxnSp>
      <p:cxnSp>
        <p:nvCxnSpPr>
          <p:cNvPr id="43" name="Straight Connector 42">
            <a:extLst>
              <a:ext uri="{FF2B5EF4-FFF2-40B4-BE49-F238E27FC236}">
                <a16:creationId xmlns:a16="http://schemas.microsoft.com/office/drawing/2014/main" id="{A77EDADA-5603-B8A1-9DFA-F38C3AE0CD96}"/>
              </a:ext>
            </a:extLst>
          </p:cNvPr>
          <p:cNvCxnSpPr>
            <a:cxnSpLocks/>
          </p:cNvCxnSpPr>
          <p:nvPr/>
        </p:nvCxnSpPr>
        <p:spPr>
          <a:xfrm flipH="1">
            <a:off x="457200" y="3470202"/>
            <a:ext cx="9980790" cy="0"/>
          </a:xfrm>
          <a:prstGeom prst="line">
            <a:avLst/>
          </a:prstGeom>
          <a:ln w="12700" cap="sq">
            <a:solidFill>
              <a:schemeClr val="accent4"/>
            </a:solidFill>
          </a:ln>
        </p:spPr>
        <p:style>
          <a:lnRef idx="1">
            <a:schemeClr val="accent1"/>
          </a:lnRef>
          <a:fillRef idx="0">
            <a:schemeClr val="accent1"/>
          </a:fillRef>
          <a:effectRef idx="0">
            <a:schemeClr val="dk1"/>
          </a:effectRef>
          <a:fontRef idx="minor">
            <a:schemeClr val="lt1"/>
          </a:fontRef>
        </p:style>
      </p:cxnSp>
      <p:cxnSp>
        <p:nvCxnSpPr>
          <p:cNvPr id="49" name="Straight Arrow Connector 48">
            <a:extLst>
              <a:ext uri="{FF2B5EF4-FFF2-40B4-BE49-F238E27FC236}">
                <a16:creationId xmlns:a16="http://schemas.microsoft.com/office/drawing/2014/main" id="{CB3C0FF3-794F-324F-6FBB-8E82F0910C53}"/>
              </a:ext>
            </a:extLst>
          </p:cNvPr>
          <p:cNvCxnSpPr>
            <a:cxnSpLocks/>
            <a:stCxn id="1198" idx="2"/>
            <a:endCxn id="1037" idx="0"/>
          </p:cNvCxnSpPr>
          <p:nvPr/>
        </p:nvCxnSpPr>
        <p:spPr>
          <a:xfrm>
            <a:off x="1498709" y="4431829"/>
            <a:ext cx="0" cy="279893"/>
          </a:xfrm>
          <a:prstGeom prst="straightConnector1">
            <a:avLst/>
          </a:prstGeom>
          <a:ln w="12700" cap="sq">
            <a:solidFill>
              <a:schemeClr val="accent2"/>
            </a:solidFill>
            <a:headEnd type="triangle"/>
            <a:tailEnd type="triangle"/>
          </a:ln>
        </p:spPr>
        <p:style>
          <a:lnRef idx="1">
            <a:schemeClr val="accent1"/>
          </a:lnRef>
          <a:fillRef idx="0">
            <a:schemeClr val="accent1"/>
          </a:fillRef>
          <a:effectRef idx="0">
            <a:schemeClr val="dk1"/>
          </a:effectRef>
          <a:fontRef idx="minor">
            <a:schemeClr val="lt1"/>
          </a:fontRef>
        </p:style>
      </p:cxnSp>
      <p:pic>
        <p:nvPicPr>
          <p:cNvPr id="55" name="Picture 54">
            <a:extLst>
              <a:ext uri="{FF2B5EF4-FFF2-40B4-BE49-F238E27FC236}">
                <a16:creationId xmlns:a16="http://schemas.microsoft.com/office/drawing/2014/main" id="{3B7DF82C-5518-AD64-8614-C175DDA7CD2A}"/>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2386585" y="4806087"/>
            <a:ext cx="575516" cy="850392"/>
          </a:xfrm>
          <a:prstGeom prst="rect">
            <a:avLst/>
          </a:prstGeom>
        </p:spPr>
      </p:pic>
      <p:cxnSp>
        <p:nvCxnSpPr>
          <p:cNvPr id="58" name="Straight Arrow Connector 57">
            <a:extLst>
              <a:ext uri="{FF2B5EF4-FFF2-40B4-BE49-F238E27FC236}">
                <a16:creationId xmlns:a16="http://schemas.microsoft.com/office/drawing/2014/main" id="{EFE8002B-FC9E-3AE6-8853-40E5F259EA3D}"/>
              </a:ext>
            </a:extLst>
          </p:cNvPr>
          <p:cNvCxnSpPr>
            <a:cxnSpLocks/>
          </p:cNvCxnSpPr>
          <p:nvPr/>
        </p:nvCxnSpPr>
        <p:spPr>
          <a:xfrm>
            <a:off x="1853550" y="5197257"/>
            <a:ext cx="548640" cy="0"/>
          </a:xfrm>
          <a:prstGeom prst="straightConnector1">
            <a:avLst/>
          </a:prstGeom>
          <a:ln w="12700" cap="sq">
            <a:headEnd type="triangle"/>
            <a:tailEnd type="triangle"/>
          </a:ln>
        </p:spPr>
        <p:style>
          <a:lnRef idx="1">
            <a:schemeClr val="accent1"/>
          </a:lnRef>
          <a:fillRef idx="0">
            <a:schemeClr val="accent1"/>
          </a:fillRef>
          <a:effectRef idx="0">
            <a:schemeClr val="dk1"/>
          </a:effectRef>
          <a:fontRef idx="minor">
            <a:schemeClr val="lt1"/>
          </a:fontRef>
        </p:style>
      </p:cxnSp>
      <p:sp>
        <p:nvSpPr>
          <p:cNvPr id="76" name="TextBox 75">
            <a:extLst>
              <a:ext uri="{FF2B5EF4-FFF2-40B4-BE49-F238E27FC236}">
                <a16:creationId xmlns:a16="http://schemas.microsoft.com/office/drawing/2014/main" id="{938C416B-7D5A-678A-6537-CE47985EA781}"/>
              </a:ext>
            </a:extLst>
          </p:cNvPr>
          <p:cNvSpPr txBox="1"/>
          <p:nvPr/>
        </p:nvSpPr>
        <p:spPr>
          <a:xfrm>
            <a:off x="2926392" y="5202396"/>
            <a:ext cx="639256" cy="226459"/>
          </a:xfrm>
          <a:prstGeom prst="rect">
            <a:avLst/>
          </a:prstGeom>
          <a:noFill/>
        </p:spPr>
        <p:txBody>
          <a:bodyPr wrap="square" lIns="0" tIns="0" rIns="0" bIns="0" rtlCol="0" anchor="ctr">
            <a:noAutofit/>
          </a:bodyPr>
          <a:lstStyle/>
          <a:p>
            <a:pPr algn="ctr">
              <a:lnSpc>
                <a:spcPct val="95000"/>
              </a:lnSpc>
            </a:pPr>
            <a:r>
              <a:rPr lang="en-US" sz="1000"/>
              <a:t>2-way</a:t>
            </a:r>
          </a:p>
        </p:txBody>
      </p:sp>
      <p:sp>
        <p:nvSpPr>
          <p:cNvPr id="77" name="TextBox 76">
            <a:extLst>
              <a:ext uri="{FF2B5EF4-FFF2-40B4-BE49-F238E27FC236}">
                <a16:creationId xmlns:a16="http://schemas.microsoft.com/office/drawing/2014/main" id="{8A411179-2ED4-3CE7-5FB4-319074852DC3}"/>
              </a:ext>
            </a:extLst>
          </p:cNvPr>
          <p:cNvSpPr txBox="1"/>
          <p:nvPr/>
        </p:nvSpPr>
        <p:spPr>
          <a:xfrm>
            <a:off x="1798911" y="5202396"/>
            <a:ext cx="639256" cy="226459"/>
          </a:xfrm>
          <a:prstGeom prst="rect">
            <a:avLst/>
          </a:prstGeom>
          <a:noFill/>
        </p:spPr>
        <p:txBody>
          <a:bodyPr wrap="square" lIns="0" tIns="0" rIns="0" bIns="0" rtlCol="0" anchor="ctr">
            <a:noAutofit/>
          </a:bodyPr>
          <a:lstStyle/>
          <a:p>
            <a:pPr algn="ctr">
              <a:lnSpc>
                <a:spcPct val="95000"/>
              </a:lnSpc>
            </a:pPr>
            <a:r>
              <a:rPr lang="en-US" sz="1000"/>
              <a:t>2-way</a:t>
            </a:r>
          </a:p>
        </p:txBody>
      </p:sp>
      <p:pic>
        <p:nvPicPr>
          <p:cNvPr id="79" name="Picture 78">
            <a:extLst>
              <a:ext uri="{FF2B5EF4-FFF2-40B4-BE49-F238E27FC236}">
                <a16:creationId xmlns:a16="http://schemas.microsoft.com/office/drawing/2014/main" id="{1DDC0042-F00E-0BE0-F0EB-CB8F6E5E50D4}"/>
              </a:ext>
            </a:extLst>
          </p:cNvPr>
          <p:cNvPicPr>
            <a:picLocks noChangeAspect="1"/>
          </p:cNvPicPr>
          <p:nvPr/>
        </p:nvPicPr>
        <p:blipFill>
          <a:blip r:embed="rId15" cstate="hqprint">
            <a:extLst>
              <a:ext uri="{BEBA8EAE-BF5A-486C-A8C5-ECC9F3942E4B}">
                <a14:imgProps xmlns:a14="http://schemas.microsoft.com/office/drawing/2010/main">
                  <a14:imgLayer r:embed="rId16">
                    <a14:imgEffect>
                      <a14:backgroundRemoval t="3429" b="94857" l="9524" r="89744">
                        <a14:foregroundMark x1="43223" y1="5143" x2="41758" y2="10286"/>
                        <a14:foregroundMark x1="78388" y1="13714" x2="77289" y2="29714"/>
                        <a14:foregroundMark x1="77289" y1="29714" x2="85714" y2="44571"/>
                        <a14:foregroundMark x1="85714" y1="44571" x2="81319" y2="64857"/>
                        <a14:foregroundMark x1="81319" y1="64857" x2="81685" y2="80286"/>
                        <a14:foregroundMark x1="81685" y1="80286" x2="81685" y2="80286"/>
                        <a14:foregroundMark x1="82051" y1="34000" x2="81319" y2="16857"/>
                        <a14:foregroundMark x1="76190" y1="10857" x2="78022" y2="8571"/>
                        <a14:foregroundMark x1="75458" y1="7429" x2="82051" y2="9714"/>
                        <a14:foregroundMark x1="79121" y1="10000" x2="79121" y2="10000"/>
                        <a14:foregroundMark x1="80952" y1="7714" x2="80952" y2="7714"/>
                        <a14:foregroundMark x1="75824" y1="6571" x2="75824" y2="6571"/>
                        <a14:foregroundMark x1="75092" y1="6286" x2="69884" y2="4545"/>
                        <a14:foregroundMark x1="78022" y1="91143" x2="76923" y2="80000"/>
                        <a14:foregroundMark x1="44322" y1="85143" x2="50549" y2="79714"/>
                        <a14:foregroundMark x1="52747" y1="94286" x2="52747" y2="94286"/>
                        <a14:foregroundMark x1="71062" y1="94857" x2="71062" y2="94857"/>
                        <a14:foregroundMark x1="13187" y1="82857" x2="13187" y2="82857"/>
                        <a14:foregroundMark x1="43956" y1="3714" x2="43956" y2="3714"/>
                        <a14:foregroundMark x1="52747" y1="5143" x2="52747" y2="5143"/>
                        <a14:foregroundMark x1="63370" y1="5429" x2="63370" y2="5429"/>
                        <a14:foregroundMark x1="63736" y1="5429" x2="63736" y2="5429"/>
                        <a14:foregroundMark x1="22344" y1="3714" x2="22344" y2="3714"/>
                        <a14:foregroundMark x1="48352" y1="4000" x2="65934" y2="7429"/>
                        <a14:foregroundMark x1="48352" y1="5143" x2="31136" y2="5143"/>
                        <a14:foregroundMark x1="31136" y1="3429" x2="34432" y2="3429"/>
                        <a14:foregroundMark x1="26740" y1="4571" x2="26740" y2="4571"/>
                        <a14:foregroundMark x1="27839" y1="3429" x2="27839" y2="3429"/>
                        <a14:foregroundMark x1="24542" y1="4000" x2="24542" y2="4000"/>
                        <a14:backgroundMark x1="57875" y1="571" x2="57875" y2="571"/>
                        <a14:backgroundMark x1="61538" y1="857" x2="72894" y2="857"/>
                        <a14:backgroundMark x1="26374" y1="286" x2="33245" y2="844"/>
                        <a14:backgroundMark x1="54579" y1="857" x2="54579" y2="857"/>
                        <a14:backgroundMark x1="52015" y1="1714" x2="52015" y2="1714"/>
                        <a14:backgroundMark x1="49451" y1="1429" x2="49451" y2="1429"/>
                        <a14:backgroundMark x1="44689" y1="1143" x2="44689" y2="1143"/>
                        <a14:backgroundMark x1="22711" y1="3714" x2="22711" y2="3714"/>
                      </a14:backgroundRemoval>
                    </a14:imgEffect>
                  </a14:imgLayer>
                </a14:imgProps>
              </a:ext>
              <a:ext uri="{28A0092B-C50C-407E-A947-70E740481C1C}">
                <a14:useLocalDpi xmlns:a14="http://schemas.microsoft.com/office/drawing/2010/main"/>
              </a:ext>
            </a:extLst>
          </a:blip>
          <a:stretch>
            <a:fillRect/>
          </a:stretch>
        </p:blipFill>
        <p:spPr>
          <a:xfrm>
            <a:off x="3551545" y="4877217"/>
            <a:ext cx="587070" cy="640080"/>
          </a:xfrm>
          <a:prstGeom prst="rect">
            <a:avLst/>
          </a:prstGeom>
        </p:spPr>
      </p:pic>
      <p:grpSp>
        <p:nvGrpSpPr>
          <p:cNvPr id="1048" name="Group 1047">
            <a:extLst>
              <a:ext uri="{FF2B5EF4-FFF2-40B4-BE49-F238E27FC236}">
                <a16:creationId xmlns:a16="http://schemas.microsoft.com/office/drawing/2014/main" id="{29DA471D-F287-E2C7-B1EA-90766DC19854}"/>
              </a:ext>
            </a:extLst>
          </p:cNvPr>
          <p:cNvGrpSpPr/>
          <p:nvPr/>
        </p:nvGrpSpPr>
        <p:grpSpPr>
          <a:xfrm rot="5400000">
            <a:off x="676816" y="3357362"/>
            <a:ext cx="216310" cy="244293"/>
            <a:chOff x="4768645" y="1791986"/>
            <a:chExt cx="216310" cy="244293"/>
          </a:xfrm>
        </p:grpSpPr>
        <p:sp>
          <p:nvSpPr>
            <p:cNvPr id="1049" name="Rectangle: Rounded Corners 1048">
              <a:extLst>
                <a:ext uri="{FF2B5EF4-FFF2-40B4-BE49-F238E27FC236}">
                  <a16:creationId xmlns:a16="http://schemas.microsoft.com/office/drawing/2014/main" id="{BAC7CA3C-F7A0-C274-CAE0-6C49E333BE94}"/>
                </a:ext>
              </a:extLst>
            </p:cNvPr>
            <p:cNvSpPr/>
            <p:nvPr/>
          </p:nvSpPr>
          <p:spPr bwMode="gray">
            <a:xfrm>
              <a:off x="4768645" y="1791986"/>
              <a:ext cx="216310" cy="244293"/>
            </a:xfrm>
            <a:prstGeom prst="roundRect">
              <a:avLst/>
            </a:prstGeom>
            <a:solidFill>
              <a:schemeClr val="bg2"/>
            </a:solidFill>
            <a:ln w="1270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1050" name="Arrow: Chevron 1049">
              <a:extLst>
                <a:ext uri="{FF2B5EF4-FFF2-40B4-BE49-F238E27FC236}">
                  <a16:creationId xmlns:a16="http://schemas.microsoft.com/office/drawing/2014/main" id="{B573B409-1DD7-1DBA-3180-D409457A1FA3}"/>
                </a:ext>
              </a:extLst>
            </p:cNvPr>
            <p:cNvSpPr/>
            <p:nvPr/>
          </p:nvSpPr>
          <p:spPr bwMode="gray">
            <a:xfrm>
              <a:off x="4808751" y="1835339"/>
              <a:ext cx="136098" cy="157586"/>
            </a:xfrm>
            <a:prstGeom prst="chevron">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solidFill>
                  <a:schemeClr val="tx1"/>
                </a:solidFill>
              </a:endParaRPr>
            </a:p>
          </p:txBody>
        </p:sp>
      </p:grpSp>
      <p:pic>
        <p:nvPicPr>
          <p:cNvPr id="1120" name="Picture 1119">
            <a:extLst>
              <a:ext uri="{FF2B5EF4-FFF2-40B4-BE49-F238E27FC236}">
                <a16:creationId xmlns:a16="http://schemas.microsoft.com/office/drawing/2014/main" id="{F6FD43E5-80C7-D458-8CF4-DD7C404C0079}"/>
              </a:ext>
            </a:extLst>
          </p:cNvPr>
          <p:cNvPicPr>
            <a:picLocks noChangeAspect="1"/>
          </p:cNvPicPr>
          <p:nvPr/>
        </p:nvPicPr>
        <p:blipFill>
          <a:blip r:embed="rId17" cstate="hqprint">
            <a:extLst>
              <a:ext uri="{BEBA8EAE-BF5A-486C-A8C5-ECC9F3942E4B}">
                <a14:imgProps xmlns:a14="http://schemas.microsoft.com/office/drawing/2010/main">
                  <a14:imgLayer r:embed="rId18">
                    <a14:imgEffect>
                      <a14:backgroundRemoval t="9346" b="96729" l="6098" r="95122">
                        <a14:foregroundMark x1="6098" y1="21963" x2="6098" y2="21963"/>
                        <a14:foregroundMark x1="57317" y1="9579" x2="57317" y2="9579"/>
                        <a14:foregroundMark x1="95325" y1="21963" x2="95325" y2="21963"/>
                        <a14:foregroundMark x1="95325" y1="32009" x2="95325" y2="32009"/>
                        <a14:foregroundMark x1="60976" y1="92290" x2="60976" y2="92290"/>
                        <a14:foregroundMark x1="62602" y1="96729" x2="62602" y2="96729"/>
                        <a14:foregroundMark x1="27846" y1="30607" x2="27846" y2="30607"/>
                      </a14:backgroundRemoval>
                    </a14:imgEffect>
                  </a14:imgLayer>
                </a14:imgProps>
              </a:ext>
              <a:ext uri="{28A0092B-C50C-407E-A947-70E740481C1C}">
                <a14:useLocalDpi xmlns:a14="http://schemas.microsoft.com/office/drawing/2010/main"/>
              </a:ext>
            </a:extLst>
          </a:blip>
          <a:stretch>
            <a:fillRect/>
          </a:stretch>
        </p:blipFill>
        <p:spPr>
          <a:xfrm>
            <a:off x="2397579" y="1603031"/>
            <a:ext cx="553528" cy="481525"/>
          </a:xfrm>
          <a:prstGeom prst="rect">
            <a:avLst/>
          </a:prstGeom>
        </p:spPr>
      </p:pic>
      <p:sp>
        <p:nvSpPr>
          <p:cNvPr id="6" name="Rectangle 5">
            <a:extLst>
              <a:ext uri="{FF2B5EF4-FFF2-40B4-BE49-F238E27FC236}">
                <a16:creationId xmlns:a16="http://schemas.microsoft.com/office/drawing/2014/main" id="{228C138E-D956-A3DD-FB49-0FE03236A71D}"/>
              </a:ext>
            </a:extLst>
          </p:cNvPr>
          <p:cNvSpPr/>
          <p:nvPr/>
        </p:nvSpPr>
        <p:spPr>
          <a:xfrm>
            <a:off x="4213540" y="1116471"/>
            <a:ext cx="3108960" cy="329320"/>
          </a:xfrm>
          <a:prstGeom prst="rect">
            <a:avLst/>
          </a:prstGeom>
          <a:no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600" b="1">
                <a:solidFill>
                  <a:schemeClr val="bg2"/>
                </a:solidFill>
              </a:rPr>
              <a:t>Mid</a:t>
            </a:r>
          </a:p>
        </p:txBody>
      </p:sp>
      <p:cxnSp>
        <p:nvCxnSpPr>
          <p:cNvPr id="91" name="Straight Arrow Connector 90">
            <a:extLst>
              <a:ext uri="{FF2B5EF4-FFF2-40B4-BE49-F238E27FC236}">
                <a16:creationId xmlns:a16="http://schemas.microsoft.com/office/drawing/2014/main" id="{306D3A36-B3BF-E73D-DDE2-587DDC4E1113}"/>
              </a:ext>
            </a:extLst>
          </p:cNvPr>
          <p:cNvCxnSpPr>
            <a:cxnSpLocks/>
          </p:cNvCxnSpPr>
          <p:nvPr/>
        </p:nvCxnSpPr>
        <p:spPr>
          <a:xfrm>
            <a:off x="5136877" y="2711943"/>
            <a:ext cx="457200" cy="0"/>
          </a:xfrm>
          <a:prstGeom prst="straightConnector1">
            <a:avLst/>
          </a:prstGeom>
          <a:ln w="12700" cap="sq">
            <a:prstDash val="dash"/>
            <a:headEnd type="none"/>
            <a:tailEnd type="triangle"/>
          </a:ln>
        </p:spPr>
        <p:style>
          <a:lnRef idx="1">
            <a:schemeClr val="accent1"/>
          </a:lnRef>
          <a:fillRef idx="0">
            <a:schemeClr val="accent1"/>
          </a:fillRef>
          <a:effectRef idx="0">
            <a:schemeClr val="dk1"/>
          </a:effectRef>
          <a:fontRef idx="minor">
            <a:schemeClr val="lt1"/>
          </a:fontRef>
        </p:style>
      </p:cxnSp>
      <p:cxnSp>
        <p:nvCxnSpPr>
          <p:cNvPr id="92" name="Straight Arrow Connector 91">
            <a:extLst>
              <a:ext uri="{FF2B5EF4-FFF2-40B4-BE49-F238E27FC236}">
                <a16:creationId xmlns:a16="http://schemas.microsoft.com/office/drawing/2014/main" id="{A880D09F-E599-B07B-AA3D-41F4A1B90ADC}"/>
              </a:ext>
            </a:extLst>
          </p:cNvPr>
          <p:cNvCxnSpPr>
            <a:cxnSpLocks/>
          </p:cNvCxnSpPr>
          <p:nvPr/>
        </p:nvCxnSpPr>
        <p:spPr>
          <a:xfrm>
            <a:off x="6203066" y="2711943"/>
            <a:ext cx="457200" cy="0"/>
          </a:xfrm>
          <a:prstGeom prst="straightConnector1">
            <a:avLst/>
          </a:prstGeom>
          <a:ln w="12700" cap="sq">
            <a:prstDash val="dash"/>
            <a:headEnd type="none"/>
            <a:tailEnd type="triangle"/>
          </a:ln>
        </p:spPr>
        <p:style>
          <a:lnRef idx="1">
            <a:schemeClr val="accent1"/>
          </a:lnRef>
          <a:fillRef idx="0">
            <a:schemeClr val="accent1"/>
          </a:fillRef>
          <a:effectRef idx="0">
            <a:schemeClr val="dk1"/>
          </a:effectRef>
          <a:fontRef idx="minor">
            <a:schemeClr val="lt1"/>
          </a:fontRef>
        </p:style>
      </p:cxnSp>
      <p:cxnSp>
        <p:nvCxnSpPr>
          <p:cNvPr id="95" name="Straight Arrow Connector 94">
            <a:extLst>
              <a:ext uri="{FF2B5EF4-FFF2-40B4-BE49-F238E27FC236}">
                <a16:creationId xmlns:a16="http://schemas.microsoft.com/office/drawing/2014/main" id="{93BA94CD-A722-A06B-735C-34D4D28319D5}"/>
              </a:ext>
            </a:extLst>
          </p:cNvPr>
          <p:cNvCxnSpPr>
            <a:cxnSpLocks/>
          </p:cNvCxnSpPr>
          <p:nvPr/>
        </p:nvCxnSpPr>
        <p:spPr>
          <a:xfrm flipH="1">
            <a:off x="6973119" y="1549832"/>
            <a:ext cx="1" cy="307276"/>
          </a:xfrm>
          <a:prstGeom prst="straightConnector1">
            <a:avLst/>
          </a:prstGeom>
          <a:ln w="12700" cap="sq">
            <a:headEnd type="triangle"/>
            <a:tailEnd type="triangle"/>
          </a:ln>
        </p:spPr>
        <p:style>
          <a:lnRef idx="1">
            <a:schemeClr val="accent1"/>
          </a:lnRef>
          <a:fillRef idx="0">
            <a:schemeClr val="accent1"/>
          </a:fillRef>
          <a:effectRef idx="0">
            <a:schemeClr val="dk1"/>
          </a:effectRef>
          <a:fontRef idx="minor">
            <a:schemeClr val="lt1"/>
          </a:fontRef>
        </p:style>
      </p:cxnSp>
      <p:grpSp>
        <p:nvGrpSpPr>
          <p:cNvPr id="1103" name="Group 1102">
            <a:extLst>
              <a:ext uri="{FF2B5EF4-FFF2-40B4-BE49-F238E27FC236}">
                <a16:creationId xmlns:a16="http://schemas.microsoft.com/office/drawing/2014/main" id="{94A2ACAF-8E99-9B8C-1F76-E131D85F5457}"/>
              </a:ext>
            </a:extLst>
          </p:cNvPr>
          <p:cNvGrpSpPr/>
          <p:nvPr/>
        </p:nvGrpSpPr>
        <p:grpSpPr>
          <a:xfrm>
            <a:off x="6561333" y="1825144"/>
            <a:ext cx="823630" cy="545645"/>
            <a:chOff x="6562456" y="2087112"/>
            <a:chExt cx="823630" cy="545645"/>
          </a:xfrm>
        </p:grpSpPr>
        <p:pic>
          <p:nvPicPr>
            <p:cNvPr id="123" name="Graphic 122" descr="Cloud outline">
              <a:extLst>
                <a:ext uri="{FF2B5EF4-FFF2-40B4-BE49-F238E27FC236}">
                  <a16:creationId xmlns:a16="http://schemas.microsoft.com/office/drawing/2014/main" id="{5D17E34B-7351-2930-9AC1-6E2E39CAB36D}"/>
                </a:ext>
              </a:extLst>
            </p:cNvPr>
            <p:cNvPicPr>
              <a:picLocks noChangeAspect="1"/>
            </p:cNvPicPr>
            <p:nvPr/>
          </p:nvPicPr>
          <p:blipFill rotWithShape="1">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rcRect l="3704" t="20963" r="4677" b="23387"/>
            <a:stretch/>
          </p:blipFill>
          <p:spPr>
            <a:xfrm>
              <a:off x="6636319" y="2087112"/>
              <a:ext cx="675904" cy="410551"/>
            </a:xfrm>
            <a:prstGeom prst="rect">
              <a:avLst/>
            </a:prstGeom>
          </p:spPr>
        </p:pic>
        <p:pic>
          <p:nvPicPr>
            <p:cNvPr id="1026" name="Picture 2" descr="ecobee Announces New Smart Thermostat Integration with Alarm.com-Based  Security and Smart Home Solutions | 2021-05-20 | ACHR News">
              <a:extLst>
                <a:ext uri="{FF2B5EF4-FFF2-40B4-BE49-F238E27FC236}">
                  <a16:creationId xmlns:a16="http://schemas.microsoft.com/office/drawing/2014/main" id="{E748F27F-E7C8-EC80-3EF6-402A4FC3D2ED}"/>
                </a:ext>
              </a:extLst>
            </p:cNvPr>
            <p:cNvPicPr>
              <a:picLocks noChangeAspect="1" noChangeArrowheads="1"/>
            </p:cNvPicPr>
            <p:nvPr/>
          </p:nvPicPr>
          <p:blipFill>
            <a:blip r:embed="rId19"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62456" y="2129427"/>
              <a:ext cx="823630" cy="50333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5" name="Picture 4" descr="performance-17-2-stage-air-conditioner-24TPA7">
            <a:extLst>
              <a:ext uri="{FF2B5EF4-FFF2-40B4-BE49-F238E27FC236}">
                <a16:creationId xmlns:a16="http://schemas.microsoft.com/office/drawing/2014/main" id="{22B1197F-1046-24F2-156B-248BF4315EC1}"/>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l="14219" t="14172" r="10067" b="4906"/>
          <a:stretch/>
        </p:blipFill>
        <p:spPr bwMode="auto">
          <a:xfrm>
            <a:off x="4250933" y="2316077"/>
            <a:ext cx="914400" cy="977294"/>
          </a:xfrm>
          <a:prstGeom prst="rect">
            <a:avLst/>
          </a:prstGeom>
          <a:noFill/>
          <a:extLst>
            <a:ext uri="{909E8E84-426E-40DD-AFC4-6F175D3DCCD1}">
              <a14:hiddenFill xmlns:a14="http://schemas.microsoft.com/office/drawing/2010/main">
                <a:solidFill>
                  <a:srgbClr val="FFFFFF"/>
                </a:solidFill>
              </a14:hiddenFill>
            </a:ext>
          </a:extLst>
        </p:spPr>
      </p:pic>
      <p:cxnSp>
        <p:nvCxnSpPr>
          <p:cNvPr id="1029" name="Straight Arrow Connector 1028">
            <a:extLst>
              <a:ext uri="{FF2B5EF4-FFF2-40B4-BE49-F238E27FC236}">
                <a16:creationId xmlns:a16="http://schemas.microsoft.com/office/drawing/2014/main" id="{09794AE4-2580-DC5B-6361-8CE4EDBA89CE}"/>
              </a:ext>
            </a:extLst>
          </p:cNvPr>
          <p:cNvCxnSpPr>
            <a:cxnSpLocks/>
          </p:cNvCxnSpPr>
          <p:nvPr/>
        </p:nvCxnSpPr>
        <p:spPr>
          <a:xfrm flipH="1">
            <a:off x="5117627" y="2820768"/>
            <a:ext cx="457200" cy="0"/>
          </a:xfrm>
          <a:prstGeom prst="straightConnector1">
            <a:avLst/>
          </a:prstGeom>
          <a:ln w="12700" cap="sq">
            <a:prstDash val="solid"/>
            <a:headEnd type="none"/>
            <a:tailEnd type="triangle"/>
          </a:ln>
        </p:spPr>
        <p:style>
          <a:lnRef idx="1">
            <a:schemeClr val="accent1"/>
          </a:lnRef>
          <a:fillRef idx="0">
            <a:schemeClr val="accent1"/>
          </a:fillRef>
          <a:effectRef idx="0">
            <a:schemeClr val="dk1"/>
          </a:effectRef>
          <a:fontRef idx="minor">
            <a:schemeClr val="lt1"/>
          </a:fontRef>
        </p:style>
      </p:cxnSp>
      <p:sp>
        <p:nvSpPr>
          <p:cNvPr id="1031" name="TextBox 1030">
            <a:extLst>
              <a:ext uri="{FF2B5EF4-FFF2-40B4-BE49-F238E27FC236}">
                <a16:creationId xmlns:a16="http://schemas.microsoft.com/office/drawing/2014/main" id="{00E78336-7B56-4846-60CC-75193D94B2CD}"/>
              </a:ext>
            </a:extLst>
          </p:cNvPr>
          <p:cNvSpPr txBox="1"/>
          <p:nvPr/>
        </p:nvSpPr>
        <p:spPr>
          <a:xfrm>
            <a:off x="5033328" y="2814013"/>
            <a:ext cx="625798" cy="235772"/>
          </a:xfrm>
          <a:prstGeom prst="rect">
            <a:avLst/>
          </a:prstGeom>
          <a:noFill/>
        </p:spPr>
        <p:txBody>
          <a:bodyPr wrap="square" lIns="0" tIns="0" rIns="0" bIns="0" rtlCol="0" anchor="ctr">
            <a:noAutofit/>
          </a:bodyPr>
          <a:lstStyle/>
          <a:p>
            <a:pPr algn="ctr">
              <a:lnSpc>
                <a:spcPct val="95000"/>
              </a:lnSpc>
            </a:pPr>
            <a:r>
              <a:rPr lang="en-US" sz="1000"/>
              <a:t>On / Off</a:t>
            </a:r>
          </a:p>
        </p:txBody>
      </p:sp>
      <p:sp>
        <p:nvSpPr>
          <p:cNvPr id="1032" name="TextBox 1031">
            <a:extLst>
              <a:ext uri="{FF2B5EF4-FFF2-40B4-BE49-F238E27FC236}">
                <a16:creationId xmlns:a16="http://schemas.microsoft.com/office/drawing/2014/main" id="{EC3C597A-9BD8-3107-B78F-032F361D82E1}"/>
              </a:ext>
            </a:extLst>
          </p:cNvPr>
          <p:cNvSpPr txBox="1"/>
          <p:nvPr/>
        </p:nvSpPr>
        <p:spPr>
          <a:xfrm>
            <a:off x="6087987" y="2814013"/>
            <a:ext cx="625798" cy="235772"/>
          </a:xfrm>
          <a:prstGeom prst="rect">
            <a:avLst/>
          </a:prstGeom>
          <a:noFill/>
        </p:spPr>
        <p:txBody>
          <a:bodyPr wrap="square" lIns="0" tIns="0" rIns="0" bIns="0" rtlCol="0" anchor="ctr">
            <a:noAutofit/>
          </a:bodyPr>
          <a:lstStyle/>
          <a:p>
            <a:pPr algn="ctr">
              <a:lnSpc>
                <a:spcPct val="95000"/>
              </a:lnSpc>
            </a:pPr>
            <a:r>
              <a:rPr lang="en-US" sz="1000"/>
              <a:t>On / Off</a:t>
            </a:r>
          </a:p>
        </p:txBody>
      </p:sp>
      <p:cxnSp>
        <p:nvCxnSpPr>
          <p:cNvPr id="1035" name="Straight Arrow Connector 1034">
            <a:extLst>
              <a:ext uri="{FF2B5EF4-FFF2-40B4-BE49-F238E27FC236}">
                <a16:creationId xmlns:a16="http://schemas.microsoft.com/office/drawing/2014/main" id="{AD2A57F9-C65A-9368-215D-716CF2320AB9}"/>
              </a:ext>
            </a:extLst>
          </p:cNvPr>
          <p:cNvCxnSpPr>
            <a:cxnSpLocks/>
          </p:cNvCxnSpPr>
          <p:nvPr/>
        </p:nvCxnSpPr>
        <p:spPr>
          <a:xfrm flipH="1" flipV="1">
            <a:off x="6973090" y="2209884"/>
            <a:ext cx="58" cy="315669"/>
          </a:xfrm>
          <a:prstGeom prst="straightConnector1">
            <a:avLst/>
          </a:prstGeom>
          <a:ln w="12700" cap="sq">
            <a:headEnd type="triangle"/>
            <a:tailEnd type="triangle"/>
          </a:ln>
        </p:spPr>
        <p:style>
          <a:lnRef idx="1">
            <a:schemeClr val="accent1"/>
          </a:lnRef>
          <a:fillRef idx="0">
            <a:schemeClr val="accent1"/>
          </a:fillRef>
          <a:effectRef idx="0">
            <a:schemeClr val="dk1"/>
          </a:effectRef>
          <a:fontRef idx="minor">
            <a:schemeClr val="lt1"/>
          </a:fontRef>
        </p:style>
      </p:cxnSp>
      <p:pic>
        <p:nvPicPr>
          <p:cNvPr id="1044" name="Picture 2" descr="EB-STATE3LTICR-01">
            <a:extLst>
              <a:ext uri="{FF2B5EF4-FFF2-40B4-BE49-F238E27FC236}">
                <a16:creationId xmlns:a16="http://schemas.microsoft.com/office/drawing/2014/main" id="{495C4716-20E0-309A-C029-381E73213210}"/>
              </a:ext>
            </a:extLst>
          </p:cNvPr>
          <p:cNvPicPr>
            <a:picLocks noChangeAspect="1" noChangeArrowheads="1"/>
          </p:cNvPicPr>
          <p:nvPr/>
        </p:nvPicPr>
        <p:blipFill rotWithShape="1">
          <a:blip r:embed="rId20" cstate="hqprint">
            <a:extLst>
              <a:ext uri="{28A0092B-C50C-407E-A947-70E740481C1C}">
                <a14:useLocalDpi xmlns:a14="http://schemas.microsoft.com/office/drawing/2010/main"/>
              </a:ext>
            </a:extLst>
          </a:blip>
          <a:srcRect/>
          <a:stretch/>
        </p:blipFill>
        <p:spPr bwMode="auto">
          <a:xfrm>
            <a:off x="6695410" y="2515721"/>
            <a:ext cx="555477" cy="565696"/>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1115" descr="comfort-15-central-air-conditioner-24SCA5">
            <a:extLst>
              <a:ext uri="{FF2B5EF4-FFF2-40B4-BE49-F238E27FC236}">
                <a16:creationId xmlns:a16="http://schemas.microsoft.com/office/drawing/2014/main" id="{F6037470-E56E-4F9F-A793-2D9298DF227E}"/>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l="9355" t="6154" r="12729" b="5893"/>
          <a:stretch/>
        </p:blipFill>
        <p:spPr bwMode="auto">
          <a:xfrm>
            <a:off x="7294228" y="2364392"/>
            <a:ext cx="822960" cy="928979"/>
          </a:xfrm>
          <a:prstGeom prst="rect">
            <a:avLst/>
          </a:prstGeom>
          <a:noFill/>
          <a:extLst>
            <a:ext uri="{909E8E84-426E-40DD-AFC4-6F175D3DCCD1}">
              <a14:hiddenFill xmlns:a14="http://schemas.microsoft.com/office/drawing/2010/main">
                <a:solidFill>
                  <a:srgbClr val="FFFFFF"/>
                </a:solidFill>
              </a14:hiddenFill>
            </a:ext>
          </a:extLst>
        </p:spPr>
      </p:pic>
      <p:sp>
        <p:nvSpPr>
          <p:cNvPr id="1117" name="TextBox 1116">
            <a:extLst>
              <a:ext uri="{FF2B5EF4-FFF2-40B4-BE49-F238E27FC236}">
                <a16:creationId xmlns:a16="http://schemas.microsoft.com/office/drawing/2014/main" id="{76CA6F02-5A3D-90B8-B1FC-359743095749}"/>
              </a:ext>
            </a:extLst>
          </p:cNvPr>
          <p:cNvSpPr txBox="1"/>
          <p:nvPr/>
        </p:nvSpPr>
        <p:spPr>
          <a:xfrm>
            <a:off x="8045972" y="2794763"/>
            <a:ext cx="625798" cy="235772"/>
          </a:xfrm>
          <a:prstGeom prst="rect">
            <a:avLst/>
          </a:prstGeom>
          <a:noFill/>
        </p:spPr>
        <p:txBody>
          <a:bodyPr wrap="square" lIns="0" tIns="0" rIns="0" bIns="0" rtlCol="0" anchor="ctr">
            <a:noAutofit/>
          </a:bodyPr>
          <a:lstStyle/>
          <a:p>
            <a:pPr algn="ctr">
              <a:lnSpc>
                <a:spcPct val="95000"/>
              </a:lnSpc>
            </a:pPr>
            <a:r>
              <a:rPr lang="en-US" sz="1000"/>
              <a:t>On / Off</a:t>
            </a:r>
          </a:p>
        </p:txBody>
      </p:sp>
      <p:sp>
        <p:nvSpPr>
          <p:cNvPr id="1118" name="TextBox 1117">
            <a:extLst>
              <a:ext uri="{FF2B5EF4-FFF2-40B4-BE49-F238E27FC236}">
                <a16:creationId xmlns:a16="http://schemas.microsoft.com/office/drawing/2014/main" id="{AC82F237-EDEF-1AD8-C816-C1BBE0580AE1}"/>
              </a:ext>
            </a:extLst>
          </p:cNvPr>
          <p:cNvSpPr txBox="1"/>
          <p:nvPr/>
        </p:nvSpPr>
        <p:spPr>
          <a:xfrm>
            <a:off x="9233752" y="2794763"/>
            <a:ext cx="625798" cy="235772"/>
          </a:xfrm>
          <a:prstGeom prst="rect">
            <a:avLst/>
          </a:prstGeom>
          <a:noFill/>
        </p:spPr>
        <p:txBody>
          <a:bodyPr wrap="square" lIns="0" tIns="0" rIns="0" bIns="0" rtlCol="0" anchor="ctr">
            <a:noAutofit/>
          </a:bodyPr>
          <a:lstStyle/>
          <a:p>
            <a:pPr algn="ctr">
              <a:lnSpc>
                <a:spcPct val="95000"/>
              </a:lnSpc>
            </a:pPr>
            <a:r>
              <a:rPr lang="en-US" sz="1000"/>
              <a:t>On / Off</a:t>
            </a:r>
          </a:p>
        </p:txBody>
      </p:sp>
      <p:cxnSp>
        <p:nvCxnSpPr>
          <p:cNvPr id="101" name="Straight Arrow Connector 100">
            <a:extLst>
              <a:ext uri="{FF2B5EF4-FFF2-40B4-BE49-F238E27FC236}">
                <a16:creationId xmlns:a16="http://schemas.microsoft.com/office/drawing/2014/main" id="{6A2AA498-0E32-DDD6-51B1-8F4E9D452BF1}"/>
              </a:ext>
            </a:extLst>
          </p:cNvPr>
          <p:cNvCxnSpPr>
            <a:cxnSpLocks/>
          </p:cNvCxnSpPr>
          <p:nvPr/>
        </p:nvCxnSpPr>
        <p:spPr>
          <a:xfrm>
            <a:off x="6196013" y="5197257"/>
            <a:ext cx="457200" cy="0"/>
          </a:xfrm>
          <a:prstGeom prst="straightConnector1">
            <a:avLst/>
          </a:prstGeom>
          <a:ln w="12700" cap="sq">
            <a:solidFill>
              <a:schemeClr val="accent2"/>
            </a:solidFill>
            <a:headEnd type="triangle"/>
            <a:tailEnd type="triangle"/>
          </a:ln>
        </p:spPr>
        <p:style>
          <a:lnRef idx="1">
            <a:schemeClr val="accent1"/>
          </a:lnRef>
          <a:fillRef idx="0">
            <a:schemeClr val="accent1"/>
          </a:fillRef>
          <a:effectRef idx="0">
            <a:schemeClr val="dk1"/>
          </a:effectRef>
          <a:fontRef idx="minor">
            <a:schemeClr val="lt1"/>
          </a:fontRef>
        </p:style>
      </p:cxnSp>
      <p:cxnSp>
        <p:nvCxnSpPr>
          <p:cNvPr id="104" name="Straight Arrow Connector 103">
            <a:extLst>
              <a:ext uri="{FF2B5EF4-FFF2-40B4-BE49-F238E27FC236}">
                <a16:creationId xmlns:a16="http://schemas.microsoft.com/office/drawing/2014/main" id="{20D7B07E-6D5D-36E4-66CB-AF6B20769536}"/>
              </a:ext>
            </a:extLst>
          </p:cNvPr>
          <p:cNvCxnSpPr>
            <a:cxnSpLocks/>
          </p:cNvCxnSpPr>
          <p:nvPr/>
        </p:nvCxnSpPr>
        <p:spPr>
          <a:xfrm>
            <a:off x="6973148" y="4604605"/>
            <a:ext cx="59" cy="255637"/>
          </a:xfrm>
          <a:prstGeom prst="straightConnector1">
            <a:avLst/>
          </a:prstGeom>
          <a:ln w="12700" cap="sq">
            <a:solidFill>
              <a:schemeClr val="tx2"/>
            </a:solidFill>
            <a:headEnd type="triangle"/>
            <a:tailEnd type="triangle"/>
          </a:ln>
        </p:spPr>
        <p:style>
          <a:lnRef idx="1">
            <a:schemeClr val="accent1"/>
          </a:lnRef>
          <a:fillRef idx="0">
            <a:schemeClr val="accent1"/>
          </a:fillRef>
          <a:effectRef idx="0">
            <a:schemeClr val="dk1"/>
          </a:effectRef>
          <a:fontRef idx="minor">
            <a:schemeClr val="lt1"/>
          </a:fontRef>
        </p:style>
      </p:cxnSp>
      <p:sp>
        <p:nvSpPr>
          <p:cNvPr id="113" name="TextBox 112">
            <a:extLst>
              <a:ext uri="{FF2B5EF4-FFF2-40B4-BE49-F238E27FC236}">
                <a16:creationId xmlns:a16="http://schemas.microsoft.com/office/drawing/2014/main" id="{00E4E926-F5FB-FC2F-DF25-082BD6ECAB89}"/>
              </a:ext>
            </a:extLst>
          </p:cNvPr>
          <p:cNvSpPr txBox="1"/>
          <p:nvPr/>
        </p:nvSpPr>
        <p:spPr>
          <a:xfrm>
            <a:off x="6118230" y="5202396"/>
            <a:ext cx="639256" cy="226459"/>
          </a:xfrm>
          <a:prstGeom prst="rect">
            <a:avLst/>
          </a:prstGeom>
          <a:noFill/>
        </p:spPr>
        <p:txBody>
          <a:bodyPr wrap="square" lIns="0" tIns="0" rIns="0" bIns="0" rtlCol="0" anchor="ctr">
            <a:noAutofit/>
          </a:bodyPr>
          <a:lstStyle/>
          <a:p>
            <a:pPr algn="ctr">
              <a:lnSpc>
                <a:spcPct val="95000"/>
              </a:lnSpc>
            </a:pPr>
            <a:r>
              <a:rPr lang="en-US" sz="1000">
                <a:solidFill>
                  <a:schemeClr val="tx2"/>
                </a:solidFill>
              </a:rPr>
              <a:t>2-way</a:t>
            </a:r>
          </a:p>
        </p:txBody>
      </p:sp>
      <p:pic>
        <p:nvPicPr>
          <p:cNvPr id="1045" name="Picture 1044">
            <a:extLst>
              <a:ext uri="{FF2B5EF4-FFF2-40B4-BE49-F238E27FC236}">
                <a16:creationId xmlns:a16="http://schemas.microsoft.com/office/drawing/2014/main" id="{E6CFFE53-23AC-4EC8-6429-40B482814AFB}"/>
              </a:ext>
            </a:extLst>
          </p:cNvPr>
          <p:cNvPicPr>
            <a:picLocks noChangeAspect="1"/>
          </p:cNvPicPr>
          <p:nvPr/>
        </p:nvPicPr>
        <p:blipFill>
          <a:blip r:embed="rId15" cstate="hqprint">
            <a:extLst>
              <a:ext uri="{BEBA8EAE-BF5A-486C-A8C5-ECC9F3942E4B}">
                <a14:imgProps xmlns:a14="http://schemas.microsoft.com/office/drawing/2010/main">
                  <a14:imgLayer r:embed="rId16">
                    <a14:imgEffect>
                      <a14:backgroundRemoval t="3429" b="94857" l="9524" r="89744">
                        <a14:foregroundMark x1="43223" y1="5143" x2="41758" y2="10286"/>
                        <a14:foregroundMark x1="78388" y1="13714" x2="77289" y2="29714"/>
                        <a14:foregroundMark x1="77289" y1="29714" x2="85714" y2="44571"/>
                        <a14:foregroundMark x1="85714" y1="44571" x2="81319" y2="64857"/>
                        <a14:foregroundMark x1="81319" y1="64857" x2="81685" y2="80286"/>
                        <a14:foregroundMark x1="81685" y1="80286" x2="81685" y2="80286"/>
                        <a14:foregroundMark x1="82051" y1="34000" x2="81319" y2="16857"/>
                        <a14:foregroundMark x1="76190" y1="10857" x2="78022" y2="8571"/>
                        <a14:foregroundMark x1="75458" y1="7429" x2="82051" y2="9714"/>
                        <a14:foregroundMark x1="79121" y1="10000" x2="79121" y2="10000"/>
                        <a14:foregroundMark x1="80952" y1="7714" x2="80952" y2="7714"/>
                        <a14:foregroundMark x1="75824" y1="6571" x2="75824" y2="6571"/>
                        <a14:foregroundMark x1="75092" y1="6286" x2="69884" y2="4545"/>
                        <a14:foregroundMark x1="78022" y1="91143" x2="76923" y2="80000"/>
                        <a14:foregroundMark x1="44322" y1="85143" x2="50549" y2="79714"/>
                        <a14:foregroundMark x1="52747" y1="94286" x2="52747" y2="94286"/>
                        <a14:foregroundMark x1="71062" y1="94857" x2="71062" y2="94857"/>
                        <a14:foregroundMark x1="13187" y1="82857" x2="13187" y2="82857"/>
                        <a14:foregroundMark x1="43956" y1="3714" x2="43956" y2="3714"/>
                        <a14:foregroundMark x1="52747" y1="5143" x2="52747" y2="5143"/>
                        <a14:foregroundMark x1="63370" y1="5429" x2="63370" y2="5429"/>
                        <a14:foregroundMark x1="63736" y1="5429" x2="63736" y2="5429"/>
                        <a14:foregroundMark x1="22344" y1="3714" x2="22344" y2="3714"/>
                        <a14:foregroundMark x1="48352" y1="4000" x2="65934" y2="7429"/>
                        <a14:foregroundMark x1="48352" y1="5143" x2="31136" y2="5143"/>
                        <a14:foregroundMark x1="31136" y1="3429" x2="34432" y2="3429"/>
                        <a14:foregroundMark x1="26740" y1="4571" x2="26740" y2="4571"/>
                        <a14:foregroundMark x1="27839" y1="3429" x2="27839" y2="3429"/>
                        <a14:foregroundMark x1="24542" y1="4000" x2="24542" y2="4000"/>
                        <a14:backgroundMark x1="57875" y1="571" x2="57875" y2="571"/>
                        <a14:backgroundMark x1="61538" y1="857" x2="72894" y2="857"/>
                        <a14:backgroundMark x1="26374" y1="286" x2="33245" y2="844"/>
                        <a14:backgroundMark x1="54579" y1="857" x2="54579" y2="857"/>
                        <a14:backgroundMark x1="52015" y1="1714" x2="52015" y2="1714"/>
                        <a14:backgroundMark x1="49451" y1="1429" x2="49451" y2="1429"/>
                        <a14:backgroundMark x1="44689" y1="1143" x2="44689" y2="1143"/>
                        <a14:backgroundMark x1="22711" y1="3714" x2="22711" y2="3714"/>
                      </a14:backgroundRemoval>
                    </a14:imgEffect>
                  </a14:imgLayer>
                </a14:imgProps>
              </a:ext>
              <a:ext uri="{28A0092B-C50C-407E-A947-70E740481C1C}">
                <a14:useLocalDpi xmlns:a14="http://schemas.microsoft.com/office/drawing/2010/main"/>
              </a:ext>
            </a:extLst>
          </a:blip>
          <a:stretch>
            <a:fillRect/>
          </a:stretch>
        </p:blipFill>
        <p:spPr>
          <a:xfrm>
            <a:off x="6723517" y="4877217"/>
            <a:ext cx="499263" cy="640080"/>
          </a:xfrm>
          <a:prstGeom prst="rect">
            <a:avLst/>
          </a:prstGeom>
        </p:spPr>
      </p:pic>
      <p:cxnSp>
        <p:nvCxnSpPr>
          <p:cNvPr id="1053" name="Straight Arrow Connector 1052">
            <a:extLst>
              <a:ext uri="{FF2B5EF4-FFF2-40B4-BE49-F238E27FC236}">
                <a16:creationId xmlns:a16="http://schemas.microsoft.com/office/drawing/2014/main" id="{4D69ADA6-A5FA-D8B3-8F14-131D13B61097}"/>
              </a:ext>
            </a:extLst>
          </p:cNvPr>
          <p:cNvCxnSpPr>
            <a:cxnSpLocks/>
          </p:cNvCxnSpPr>
          <p:nvPr/>
        </p:nvCxnSpPr>
        <p:spPr>
          <a:xfrm flipV="1">
            <a:off x="9272331" y="5193932"/>
            <a:ext cx="548640" cy="6650"/>
          </a:xfrm>
          <a:prstGeom prst="straightConnector1">
            <a:avLst/>
          </a:prstGeom>
          <a:ln w="12700" cap="sq">
            <a:solidFill>
              <a:schemeClr val="accent2"/>
            </a:solidFill>
            <a:headEnd type="triangle"/>
            <a:tailEnd type="triangle"/>
          </a:ln>
        </p:spPr>
        <p:style>
          <a:lnRef idx="1">
            <a:schemeClr val="accent1"/>
          </a:lnRef>
          <a:fillRef idx="0">
            <a:schemeClr val="accent1"/>
          </a:fillRef>
          <a:effectRef idx="0">
            <a:schemeClr val="dk1"/>
          </a:effectRef>
          <a:fontRef idx="minor">
            <a:schemeClr val="lt1"/>
          </a:fontRef>
        </p:style>
      </p:cxnSp>
      <p:cxnSp>
        <p:nvCxnSpPr>
          <p:cNvPr id="1056" name="Straight Arrow Connector 1055">
            <a:extLst>
              <a:ext uri="{FF2B5EF4-FFF2-40B4-BE49-F238E27FC236}">
                <a16:creationId xmlns:a16="http://schemas.microsoft.com/office/drawing/2014/main" id="{F0A88AA7-E0AD-0685-690A-9BF5D1D9B8EF}"/>
              </a:ext>
            </a:extLst>
          </p:cNvPr>
          <p:cNvCxnSpPr>
            <a:cxnSpLocks/>
          </p:cNvCxnSpPr>
          <p:nvPr/>
        </p:nvCxnSpPr>
        <p:spPr>
          <a:xfrm>
            <a:off x="10102437" y="4617217"/>
            <a:ext cx="117" cy="256032"/>
          </a:xfrm>
          <a:prstGeom prst="straightConnector1">
            <a:avLst/>
          </a:prstGeom>
          <a:ln w="12700" cap="sq">
            <a:solidFill>
              <a:schemeClr val="tx2"/>
            </a:solidFill>
            <a:headEnd type="triangle"/>
            <a:tailEnd type="triangle"/>
          </a:ln>
        </p:spPr>
        <p:style>
          <a:lnRef idx="1">
            <a:schemeClr val="accent1"/>
          </a:lnRef>
          <a:fillRef idx="0">
            <a:schemeClr val="accent1"/>
          </a:fillRef>
          <a:effectRef idx="0">
            <a:schemeClr val="dk1"/>
          </a:effectRef>
          <a:fontRef idx="minor">
            <a:schemeClr val="lt1"/>
          </a:fontRef>
        </p:style>
      </p:cxnSp>
      <p:sp>
        <p:nvSpPr>
          <p:cNvPr id="1065" name="TextBox 1064">
            <a:extLst>
              <a:ext uri="{FF2B5EF4-FFF2-40B4-BE49-F238E27FC236}">
                <a16:creationId xmlns:a16="http://schemas.microsoft.com/office/drawing/2014/main" id="{42C4F569-58F5-2D66-624F-F173C312EA77}"/>
              </a:ext>
            </a:extLst>
          </p:cNvPr>
          <p:cNvSpPr txBox="1"/>
          <p:nvPr/>
        </p:nvSpPr>
        <p:spPr>
          <a:xfrm>
            <a:off x="9227023" y="5202396"/>
            <a:ext cx="639256" cy="226459"/>
          </a:xfrm>
          <a:prstGeom prst="rect">
            <a:avLst/>
          </a:prstGeom>
          <a:noFill/>
        </p:spPr>
        <p:txBody>
          <a:bodyPr wrap="square" lIns="0" tIns="0" rIns="0" bIns="0" rtlCol="0" anchor="ctr">
            <a:noAutofit/>
          </a:bodyPr>
          <a:lstStyle/>
          <a:p>
            <a:pPr algn="ctr">
              <a:lnSpc>
                <a:spcPct val="95000"/>
              </a:lnSpc>
            </a:pPr>
            <a:r>
              <a:rPr lang="en-US" sz="1000">
                <a:solidFill>
                  <a:schemeClr val="tx2"/>
                </a:solidFill>
              </a:rPr>
              <a:t>2-way</a:t>
            </a:r>
          </a:p>
        </p:txBody>
      </p:sp>
      <p:sp>
        <p:nvSpPr>
          <p:cNvPr id="1066" name="TextBox 1065">
            <a:extLst>
              <a:ext uri="{FF2B5EF4-FFF2-40B4-BE49-F238E27FC236}">
                <a16:creationId xmlns:a16="http://schemas.microsoft.com/office/drawing/2014/main" id="{D7772410-C892-1D86-E123-D24A68AB0451}"/>
              </a:ext>
            </a:extLst>
          </p:cNvPr>
          <p:cNvSpPr txBox="1"/>
          <p:nvPr/>
        </p:nvSpPr>
        <p:spPr>
          <a:xfrm>
            <a:off x="8039243" y="5202396"/>
            <a:ext cx="639256" cy="226459"/>
          </a:xfrm>
          <a:prstGeom prst="rect">
            <a:avLst/>
          </a:prstGeom>
          <a:noFill/>
        </p:spPr>
        <p:txBody>
          <a:bodyPr wrap="square" lIns="0" tIns="0" rIns="0" bIns="0" rtlCol="0" anchor="ctr">
            <a:noAutofit/>
          </a:bodyPr>
          <a:lstStyle/>
          <a:p>
            <a:pPr algn="ctr">
              <a:lnSpc>
                <a:spcPct val="95000"/>
              </a:lnSpc>
            </a:pPr>
            <a:r>
              <a:rPr lang="en-US" sz="1000">
                <a:solidFill>
                  <a:schemeClr val="tx2"/>
                </a:solidFill>
              </a:rPr>
              <a:t>2-way</a:t>
            </a:r>
          </a:p>
        </p:txBody>
      </p:sp>
      <p:pic>
        <p:nvPicPr>
          <p:cNvPr id="1073" name="Picture 1072">
            <a:extLst>
              <a:ext uri="{FF2B5EF4-FFF2-40B4-BE49-F238E27FC236}">
                <a16:creationId xmlns:a16="http://schemas.microsoft.com/office/drawing/2014/main" id="{CC5DF0F3-4138-1C1A-3571-1D4B60F2BFCD}"/>
              </a:ext>
            </a:extLst>
          </p:cNvPr>
          <p:cNvPicPr>
            <a:picLocks noChangeAspect="1"/>
          </p:cNvPicPr>
          <p:nvPr/>
        </p:nvPicPr>
        <p:blipFill rotWithShape="1">
          <a:blip r:embed="rId21" cstate="hqprint">
            <a:extLst>
              <a:ext uri="{28A0092B-C50C-407E-A947-70E740481C1C}">
                <a14:useLocalDpi xmlns:a14="http://schemas.microsoft.com/office/drawing/2010/main"/>
              </a:ext>
            </a:extLst>
          </a:blip>
          <a:srcRect t="-595" b="-1151"/>
          <a:stretch/>
        </p:blipFill>
        <p:spPr>
          <a:xfrm>
            <a:off x="9884333" y="4877217"/>
            <a:ext cx="436325" cy="640080"/>
          </a:xfrm>
          <a:prstGeom prst="rect">
            <a:avLst/>
          </a:prstGeom>
        </p:spPr>
      </p:pic>
      <p:sp>
        <p:nvSpPr>
          <p:cNvPr id="14" name="TextBox 13">
            <a:extLst>
              <a:ext uri="{FF2B5EF4-FFF2-40B4-BE49-F238E27FC236}">
                <a16:creationId xmlns:a16="http://schemas.microsoft.com/office/drawing/2014/main" id="{A8A437B7-9B12-CA29-2BD2-AAF7EBDB9BEA}"/>
              </a:ext>
            </a:extLst>
          </p:cNvPr>
          <p:cNvSpPr txBox="1"/>
          <p:nvPr/>
        </p:nvSpPr>
        <p:spPr>
          <a:xfrm>
            <a:off x="10900592" y="3820988"/>
            <a:ext cx="1159934" cy="239155"/>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T-stats</a:t>
            </a:r>
          </a:p>
        </p:txBody>
      </p:sp>
      <p:sp>
        <p:nvSpPr>
          <p:cNvPr id="22" name="TextBox 21">
            <a:extLst>
              <a:ext uri="{FF2B5EF4-FFF2-40B4-BE49-F238E27FC236}">
                <a16:creationId xmlns:a16="http://schemas.microsoft.com/office/drawing/2014/main" id="{21E9D396-168C-76D0-90CA-E79D9048D296}"/>
              </a:ext>
            </a:extLst>
          </p:cNvPr>
          <p:cNvSpPr txBox="1"/>
          <p:nvPr/>
        </p:nvSpPr>
        <p:spPr>
          <a:xfrm>
            <a:off x="10900592" y="2135650"/>
            <a:ext cx="1159934" cy="239155"/>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1400">
                <a:solidFill>
                  <a:srgbClr val="000000"/>
                </a:solidFill>
                <a:latin typeface="Arial" panose="020B0604020202020204" pitchFamily="34" charset="0"/>
                <a:cs typeface="Arial" panose="020B0604020202020204" pitchFamily="34" charset="0"/>
              </a:rPr>
              <a:t>CCHP</a:t>
            </a:r>
          </a:p>
          <a:p>
            <a:pPr marL="0" marR="0" lvl="0" indent="0" algn="l" defTabSz="914400" rtl="0" eaLnBrk="1" fontAlgn="auto" latinLnBrk="0" hangingPunct="1">
              <a:lnSpc>
                <a:spcPct val="95000"/>
              </a:lnSpc>
              <a:spcBef>
                <a:spcPts val="0"/>
              </a:spcBef>
              <a:spcAft>
                <a:spcPts val="0"/>
              </a:spcAft>
              <a:buClrTx/>
              <a:buSzTx/>
              <a:buFontTx/>
              <a:buNone/>
              <a:tabLst/>
              <a:defRPr/>
            </a:pPr>
            <a:r>
              <a:rPr lang="en-US" sz="1400">
                <a:solidFill>
                  <a:srgbClr val="000000"/>
                </a:solidFill>
                <a:latin typeface="Arial" panose="020B0604020202020204" pitchFamily="34" charset="0"/>
                <a:cs typeface="Arial" panose="020B0604020202020204" pitchFamily="34" charset="0"/>
              </a:rPr>
              <a:t>Cascade</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A3A38727-A965-FD25-9E21-DFB512948D9E}"/>
              </a:ext>
            </a:extLst>
          </p:cNvPr>
          <p:cNvSpPr txBox="1"/>
          <p:nvPr/>
        </p:nvSpPr>
        <p:spPr>
          <a:xfrm>
            <a:off x="10900592" y="3203580"/>
            <a:ext cx="775314" cy="391666"/>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Next Gen Fan Coil</a:t>
            </a:r>
          </a:p>
        </p:txBody>
      </p:sp>
      <p:sp>
        <p:nvSpPr>
          <p:cNvPr id="1127" name="TextBox 1126">
            <a:extLst>
              <a:ext uri="{FF2B5EF4-FFF2-40B4-BE49-F238E27FC236}">
                <a16:creationId xmlns:a16="http://schemas.microsoft.com/office/drawing/2014/main" id="{655E750E-A930-41E0-608E-C9D5B12DCFE6}"/>
              </a:ext>
            </a:extLst>
          </p:cNvPr>
          <p:cNvSpPr txBox="1"/>
          <p:nvPr/>
        </p:nvSpPr>
        <p:spPr>
          <a:xfrm>
            <a:off x="10880928" y="2611693"/>
            <a:ext cx="1259613" cy="365760"/>
          </a:xfrm>
          <a:prstGeom prst="rect">
            <a:avLst/>
          </a:prstGeom>
          <a:noFill/>
        </p:spPr>
        <p:txBody>
          <a:bodyPr wrap="square" lIns="0" tIns="0" rIns="0" bIns="0" rtlCol="0" anchor="ctr">
            <a:noAutofit/>
          </a:bodyPr>
          <a:lstStyle/>
          <a:p>
            <a:pPr>
              <a:lnSpc>
                <a:spcPct val="95000"/>
              </a:lnSpc>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Mid/entry </a:t>
            </a:r>
            <a:r>
              <a:rPr lang="en-US" sz="1400" dirty="0">
                <a:solidFill>
                  <a:srgbClr val="000000"/>
                </a:solidFill>
                <a:latin typeface="Arial" panose="020B0604020202020204" pitchFamily="34" charset="0"/>
                <a:cs typeface="Arial" panose="020B0604020202020204" pitchFamily="34" charset="0"/>
              </a:rPr>
              <a:t>inverter</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32" name="TextBox 1131">
            <a:extLst>
              <a:ext uri="{FF2B5EF4-FFF2-40B4-BE49-F238E27FC236}">
                <a16:creationId xmlns:a16="http://schemas.microsoft.com/office/drawing/2014/main" id="{A50E24FF-FA5A-1E1B-A037-B88DFFF64202}"/>
              </a:ext>
            </a:extLst>
          </p:cNvPr>
          <p:cNvSpPr txBox="1"/>
          <p:nvPr/>
        </p:nvSpPr>
        <p:spPr>
          <a:xfrm>
            <a:off x="10900592" y="4286655"/>
            <a:ext cx="1259613" cy="459820"/>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A2A HP</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Water</a:t>
            </a:r>
            <a:r>
              <a:rPr lang="en-US" sz="1400">
                <a:solidFill>
                  <a:srgbClr val="000000"/>
                </a:solidFill>
                <a:latin typeface="Arial" panose="020B0604020202020204" pitchFamily="34" charset="0"/>
                <a:cs typeface="Arial" panose="020B0604020202020204" pitchFamily="34" charset="0"/>
              </a:rPr>
              <a:t> Htg</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40" name="Flowchart: Connector 1139">
            <a:extLst>
              <a:ext uri="{FF2B5EF4-FFF2-40B4-BE49-F238E27FC236}">
                <a16:creationId xmlns:a16="http://schemas.microsoft.com/office/drawing/2014/main" id="{FFF1DF81-5CFC-C20E-7012-FD68238B5E9A}"/>
              </a:ext>
            </a:extLst>
          </p:cNvPr>
          <p:cNvSpPr/>
          <p:nvPr/>
        </p:nvSpPr>
        <p:spPr bwMode="gray">
          <a:xfrm>
            <a:off x="10580028" y="2150071"/>
            <a:ext cx="210312" cy="210312"/>
          </a:xfrm>
          <a:prstGeom prst="flowChartConnector">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100">
                <a:solidFill>
                  <a:schemeClr val="bg1"/>
                </a:solidFill>
              </a:rPr>
              <a:t>1</a:t>
            </a:r>
          </a:p>
        </p:txBody>
      </p:sp>
      <p:sp>
        <p:nvSpPr>
          <p:cNvPr id="1141" name="Flowchart: Connector 1140">
            <a:extLst>
              <a:ext uri="{FF2B5EF4-FFF2-40B4-BE49-F238E27FC236}">
                <a16:creationId xmlns:a16="http://schemas.microsoft.com/office/drawing/2014/main" id="{341CE7EB-0BAA-A257-777B-13FC0F4C85D5}"/>
              </a:ext>
            </a:extLst>
          </p:cNvPr>
          <p:cNvSpPr/>
          <p:nvPr/>
        </p:nvSpPr>
        <p:spPr bwMode="gray">
          <a:xfrm>
            <a:off x="10580028" y="2689417"/>
            <a:ext cx="210312" cy="210312"/>
          </a:xfrm>
          <a:prstGeom prst="flowChartConnector">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100">
                <a:solidFill>
                  <a:schemeClr val="bg1"/>
                </a:solidFill>
              </a:rPr>
              <a:t>2</a:t>
            </a:r>
          </a:p>
        </p:txBody>
      </p:sp>
      <p:sp>
        <p:nvSpPr>
          <p:cNvPr id="1142" name="Flowchart: Connector 1141">
            <a:extLst>
              <a:ext uri="{FF2B5EF4-FFF2-40B4-BE49-F238E27FC236}">
                <a16:creationId xmlns:a16="http://schemas.microsoft.com/office/drawing/2014/main" id="{D2484026-8918-B7B2-0406-B59F9D3EEB22}"/>
              </a:ext>
            </a:extLst>
          </p:cNvPr>
          <p:cNvSpPr/>
          <p:nvPr/>
        </p:nvSpPr>
        <p:spPr bwMode="gray">
          <a:xfrm>
            <a:off x="10580028" y="3294257"/>
            <a:ext cx="210312" cy="210312"/>
          </a:xfrm>
          <a:prstGeom prst="flowChartConnector">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100">
                <a:solidFill>
                  <a:schemeClr val="bg1"/>
                </a:solidFill>
              </a:rPr>
              <a:t>3</a:t>
            </a:r>
          </a:p>
        </p:txBody>
      </p:sp>
      <p:sp>
        <p:nvSpPr>
          <p:cNvPr id="1143" name="Flowchart: Connector 1142">
            <a:extLst>
              <a:ext uri="{FF2B5EF4-FFF2-40B4-BE49-F238E27FC236}">
                <a16:creationId xmlns:a16="http://schemas.microsoft.com/office/drawing/2014/main" id="{D87BA342-989C-8CF8-E1C3-8335786B62CB}"/>
              </a:ext>
            </a:extLst>
          </p:cNvPr>
          <p:cNvSpPr/>
          <p:nvPr/>
        </p:nvSpPr>
        <p:spPr bwMode="gray">
          <a:xfrm>
            <a:off x="10580028" y="3835409"/>
            <a:ext cx="210312" cy="210312"/>
          </a:xfrm>
          <a:prstGeom prst="flowChartConnector">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100">
                <a:solidFill>
                  <a:schemeClr val="bg1"/>
                </a:solidFill>
              </a:rPr>
              <a:t>4</a:t>
            </a:r>
          </a:p>
        </p:txBody>
      </p:sp>
      <p:sp>
        <p:nvSpPr>
          <p:cNvPr id="1144" name="Flowchart: Connector 1143">
            <a:extLst>
              <a:ext uri="{FF2B5EF4-FFF2-40B4-BE49-F238E27FC236}">
                <a16:creationId xmlns:a16="http://schemas.microsoft.com/office/drawing/2014/main" id="{01FBDAA2-0C25-B1B1-50C2-D74DF343A6AF}"/>
              </a:ext>
            </a:extLst>
          </p:cNvPr>
          <p:cNvSpPr/>
          <p:nvPr/>
        </p:nvSpPr>
        <p:spPr bwMode="gray">
          <a:xfrm>
            <a:off x="10580028" y="4411409"/>
            <a:ext cx="210312" cy="210312"/>
          </a:xfrm>
          <a:prstGeom prst="flowChartConnector">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100">
                <a:solidFill>
                  <a:schemeClr val="bg1"/>
                </a:solidFill>
              </a:rPr>
              <a:t>5</a:t>
            </a:r>
          </a:p>
        </p:txBody>
      </p:sp>
      <p:sp>
        <p:nvSpPr>
          <p:cNvPr id="63" name="Rectangle 62">
            <a:extLst>
              <a:ext uri="{FF2B5EF4-FFF2-40B4-BE49-F238E27FC236}">
                <a16:creationId xmlns:a16="http://schemas.microsoft.com/office/drawing/2014/main" id="{ED9E915B-50A4-4B64-81D7-242177CEDD25}"/>
              </a:ext>
            </a:extLst>
          </p:cNvPr>
          <p:cNvSpPr/>
          <p:nvPr/>
        </p:nvSpPr>
        <p:spPr bwMode="gray">
          <a:xfrm rot="1052415">
            <a:off x="4373960" y="5624496"/>
            <a:ext cx="448242" cy="201212"/>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2000"/>
              <a:t>1</a:t>
            </a:r>
          </a:p>
        </p:txBody>
      </p:sp>
      <p:sp>
        <p:nvSpPr>
          <p:cNvPr id="64" name="Rectangle 63">
            <a:extLst>
              <a:ext uri="{FF2B5EF4-FFF2-40B4-BE49-F238E27FC236}">
                <a16:creationId xmlns:a16="http://schemas.microsoft.com/office/drawing/2014/main" id="{55547B58-AFD2-F44B-47D3-37E8B258A9CF}"/>
              </a:ext>
            </a:extLst>
          </p:cNvPr>
          <p:cNvSpPr/>
          <p:nvPr/>
        </p:nvSpPr>
        <p:spPr bwMode="gray">
          <a:xfrm rot="19384861">
            <a:off x="4789425" y="5525570"/>
            <a:ext cx="471247" cy="20933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grpSp>
        <p:nvGrpSpPr>
          <p:cNvPr id="1102" name="Group 1101">
            <a:extLst>
              <a:ext uri="{FF2B5EF4-FFF2-40B4-BE49-F238E27FC236}">
                <a16:creationId xmlns:a16="http://schemas.microsoft.com/office/drawing/2014/main" id="{70BE6DE4-906B-0006-EAC8-D6229DCFDF57}"/>
              </a:ext>
            </a:extLst>
          </p:cNvPr>
          <p:cNvGrpSpPr/>
          <p:nvPr/>
        </p:nvGrpSpPr>
        <p:grpSpPr>
          <a:xfrm>
            <a:off x="6635196" y="1164095"/>
            <a:ext cx="675904" cy="410551"/>
            <a:chOff x="6636319" y="1463007"/>
            <a:chExt cx="675904" cy="410551"/>
          </a:xfrm>
        </p:grpSpPr>
        <p:pic>
          <p:nvPicPr>
            <p:cNvPr id="85" name="Graphic 84" descr="Cloud outline">
              <a:extLst>
                <a:ext uri="{FF2B5EF4-FFF2-40B4-BE49-F238E27FC236}">
                  <a16:creationId xmlns:a16="http://schemas.microsoft.com/office/drawing/2014/main" id="{A6835C3B-E5E8-2603-C7E7-F393C7F902D1}"/>
                </a:ext>
              </a:extLst>
            </p:cNvPr>
            <p:cNvPicPr>
              <a:picLocks noChangeAspect="1"/>
            </p:cNvPicPr>
            <p:nvPr/>
          </p:nvPicPr>
          <p:blipFill rotWithShape="1">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rcRect l="3704" t="20963" r="4677" b="23387"/>
            <a:stretch/>
          </p:blipFill>
          <p:spPr>
            <a:xfrm>
              <a:off x="6636319" y="1463007"/>
              <a:ext cx="675904" cy="410551"/>
            </a:xfrm>
            <a:prstGeom prst="rect">
              <a:avLst/>
            </a:prstGeom>
          </p:spPr>
        </p:pic>
        <p:pic>
          <p:nvPicPr>
            <p:cNvPr id="86" name="Picture 85">
              <a:extLst>
                <a:ext uri="{FF2B5EF4-FFF2-40B4-BE49-F238E27FC236}">
                  <a16:creationId xmlns:a16="http://schemas.microsoft.com/office/drawing/2014/main" id="{A17ECCB8-656F-FC0D-6EEF-61C9AD2DC1C2}"/>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6731860" y="1620306"/>
              <a:ext cx="484823" cy="219202"/>
            </a:xfrm>
            <a:prstGeom prst="rect">
              <a:avLst/>
            </a:prstGeom>
          </p:spPr>
        </p:pic>
      </p:grpSp>
      <p:cxnSp>
        <p:nvCxnSpPr>
          <p:cNvPr id="109" name="Straight Arrow Connector 108">
            <a:extLst>
              <a:ext uri="{FF2B5EF4-FFF2-40B4-BE49-F238E27FC236}">
                <a16:creationId xmlns:a16="http://schemas.microsoft.com/office/drawing/2014/main" id="{D7731240-F1DF-7ED9-CAF0-D437A462EB22}"/>
              </a:ext>
            </a:extLst>
          </p:cNvPr>
          <p:cNvCxnSpPr>
            <a:cxnSpLocks/>
          </p:cNvCxnSpPr>
          <p:nvPr/>
        </p:nvCxnSpPr>
        <p:spPr>
          <a:xfrm flipH="1">
            <a:off x="6174191" y="2820768"/>
            <a:ext cx="457200" cy="0"/>
          </a:xfrm>
          <a:prstGeom prst="straightConnector1">
            <a:avLst/>
          </a:prstGeom>
          <a:ln w="12700" cap="sq">
            <a:prstDash val="solid"/>
            <a:headEnd type="none"/>
            <a:tailEnd type="triangle"/>
          </a:ln>
        </p:spPr>
        <p:style>
          <a:lnRef idx="1">
            <a:schemeClr val="accent1"/>
          </a:lnRef>
          <a:fillRef idx="0">
            <a:schemeClr val="accent1"/>
          </a:fillRef>
          <a:effectRef idx="0">
            <a:schemeClr val="dk1"/>
          </a:effectRef>
          <a:fontRef idx="minor">
            <a:schemeClr val="lt1"/>
          </a:fontRef>
        </p:style>
      </p:cxnSp>
      <p:pic>
        <p:nvPicPr>
          <p:cNvPr id="111" name="Picture 2" descr="EB-STATE3LTICR-01">
            <a:extLst>
              <a:ext uri="{FF2B5EF4-FFF2-40B4-BE49-F238E27FC236}">
                <a16:creationId xmlns:a16="http://schemas.microsoft.com/office/drawing/2014/main" id="{142D03BA-2AB5-2CD7-0A7F-9BE349EB3E72}"/>
              </a:ext>
            </a:extLst>
          </p:cNvPr>
          <p:cNvPicPr>
            <a:picLocks noChangeAspect="1" noChangeArrowheads="1"/>
          </p:cNvPicPr>
          <p:nvPr/>
        </p:nvPicPr>
        <p:blipFill rotWithShape="1">
          <a:blip r:embed="rId20" cstate="hqprint">
            <a:extLst>
              <a:ext uri="{28A0092B-C50C-407E-A947-70E740481C1C}">
                <a14:useLocalDpi xmlns:a14="http://schemas.microsoft.com/office/drawing/2010/main"/>
              </a:ext>
            </a:extLst>
          </a:blip>
          <a:srcRect/>
          <a:stretch/>
        </p:blipFill>
        <p:spPr bwMode="auto">
          <a:xfrm>
            <a:off x="9824757" y="2515721"/>
            <a:ext cx="555477" cy="565696"/>
          </a:xfrm>
          <a:prstGeom prst="rect">
            <a:avLst/>
          </a:prstGeom>
          <a:noFill/>
          <a:extLst>
            <a:ext uri="{909E8E84-426E-40DD-AFC4-6F175D3DCCD1}">
              <a14:hiddenFill xmlns:a14="http://schemas.microsoft.com/office/drawing/2010/main">
                <a:solidFill>
                  <a:srgbClr val="FFFFFF"/>
                </a:solidFill>
              </a14:hiddenFill>
            </a:ext>
          </a:extLst>
        </p:spPr>
      </p:pic>
      <p:cxnSp>
        <p:nvCxnSpPr>
          <p:cNvPr id="118" name="Straight Arrow Connector 117">
            <a:extLst>
              <a:ext uri="{FF2B5EF4-FFF2-40B4-BE49-F238E27FC236}">
                <a16:creationId xmlns:a16="http://schemas.microsoft.com/office/drawing/2014/main" id="{BD918845-6BB3-E0F0-7039-DC885A1543F4}"/>
              </a:ext>
            </a:extLst>
          </p:cNvPr>
          <p:cNvCxnSpPr>
            <a:cxnSpLocks/>
          </p:cNvCxnSpPr>
          <p:nvPr/>
        </p:nvCxnSpPr>
        <p:spPr>
          <a:xfrm>
            <a:off x="8084551" y="2798569"/>
            <a:ext cx="548640" cy="0"/>
          </a:xfrm>
          <a:prstGeom prst="straightConnector1">
            <a:avLst/>
          </a:prstGeom>
          <a:ln w="12700" cap="sq">
            <a:headEnd type="none"/>
            <a:tailEnd type="triangle"/>
          </a:ln>
        </p:spPr>
        <p:style>
          <a:lnRef idx="1">
            <a:schemeClr val="accent1"/>
          </a:lnRef>
          <a:fillRef idx="0">
            <a:schemeClr val="accent1"/>
          </a:fillRef>
          <a:effectRef idx="0">
            <a:schemeClr val="dk1"/>
          </a:effectRef>
          <a:fontRef idx="minor">
            <a:schemeClr val="lt1"/>
          </a:fontRef>
        </p:style>
      </p:cxnSp>
      <p:cxnSp>
        <p:nvCxnSpPr>
          <p:cNvPr id="121" name="Straight Arrow Connector 120">
            <a:extLst>
              <a:ext uri="{FF2B5EF4-FFF2-40B4-BE49-F238E27FC236}">
                <a16:creationId xmlns:a16="http://schemas.microsoft.com/office/drawing/2014/main" id="{90D496DC-19F7-7AD0-E0F4-BC5A977D6D02}"/>
              </a:ext>
            </a:extLst>
          </p:cNvPr>
          <p:cNvCxnSpPr>
            <a:cxnSpLocks/>
          </p:cNvCxnSpPr>
          <p:nvPr/>
        </p:nvCxnSpPr>
        <p:spPr>
          <a:xfrm>
            <a:off x="9272331" y="2798569"/>
            <a:ext cx="548640" cy="0"/>
          </a:xfrm>
          <a:prstGeom prst="straightConnector1">
            <a:avLst/>
          </a:prstGeom>
          <a:ln w="12700" cap="sq">
            <a:headEnd type="none"/>
            <a:tailEnd type="triangle"/>
          </a:ln>
        </p:spPr>
        <p:style>
          <a:lnRef idx="1">
            <a:schemeClr val="accent1"/>
          </a:lnRef>
          <a:fillRef idx="0">
            <a:schemeClr val="accent1"/>
          </a:fillRef>
          <a:effectRef idx="0">
            <a:schemeClr val="dk1"/>
          </a:effectRef>
          <a:fontRef idx="minor">
            <a:schemeClr val="lt1"/>
          </a:fontRef>
        </p:style>
      </p:cxnSp>
      <p:sp>
        <p:nvSpPr>
          <p:cNvPr id="1135" name="Rectangle 1134">
            <a:extLst>
              <a:ext uri="{FF2B5EF4-FFF2-40B4-BE49-F238E27FC236}">
                <a16:creationId xmlns:a16="http://schemas.microsoft.com/office/drawing/2014/main" id="{5F32568C-82D9-AE47-EDCD-D4790217DBEA}"/>
              </a:ext>
            </a:extLst>
          </p:cNvPr>
          <p:cNvSpPr/>
          <p:nvPr/>
        </p:nvSpPr>
        <p:spPr bwMode="gray">
          <a:xfrm>
            <a:off x="1155283" y="5441956"/>
            <a:ext cx="686851" cy="222449"/>
          </a:xfrm>
          <a:prstGeom prst="rect">
            <a:avLst/>
          </a:prstGeom>
          <a:solidFill>
            <a:srgbClr val="1891F6">
              <a:alpha val="30196"/>
            </a:srgb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pic>
        <p:nvPicPr>
          <p:cNvPr id="1028" name="Graphic 1027" descr="Battery charging with solid fill">
            <a:extLst>
              <a:ext uri="{FF2B5EF4-FFF2-40B4-BE49-F238E27FC236}">
                <a16:creationId xmlns:a16="http://schemas.microsoft.com/office/drawing/2014/main" id="{BB46E568-A79F-5A43-3B6B-97B791D36C9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354176" y="5394188"/>
            <a:ext cx="308885" cy="308885"/>
          </a:xfrm>
          <a:prstGeom prst="rect">
            <a:avLst/>
          </a:prstGeom>
        </p:spPr>
      </p:pic>
      <p:sp>
        <p:nvSpPr>
          <p:cNvPr id="1036" name="TextBox 1035">
            <a:extLst>
              <a:ext uri="{FF2B5EF4-FFF2-40B4-BE49-F238E27FC236}">
                <a16:creationId xmlns:a16="http://schemas.microsoft.com/office/drawing/2014/main" id="{97DC8056-9D1E-3142-3F01-372DE1EFBD9D}"/>
              </a:ext>
            </a:extLst>
          </p:cNvPr>
          <p:cNvSpPr txBox="1"/>
          <p:nvPr/>
        </p:nvSpPr>
        <p:spPr>
          <a:xfrm>
            <a:off x="10900592" y="4961840"/>
            <a:ext cx="1159934" cy="239155"/>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1400" dirty="0">
                <a:solidFill>
                  <a:srgbClr val="000000"/>
                </a:solidFill>
                <a:latin typeface="Arial" panose="020B0604020202020204" pitchFamily="34" charset="0"/>
                <a:cs typeface="Arial" panose="020B0604020202020204" pitchFamily="34" charset="0"/>
              </a:rPr>
              <a:t>HEMS</a:t>
            </a:r>
          </a:p>
        </p:txBody>
      </p:sp>
      <p:pic>
        <p:nvPicPr>
          <p:cNvPr id="1061" name="Picture 1060">
            <a:extLst>
              <a:ext uri="{FF2B5EF4-FFF2-40B4-BE49-F238E27FC236}">
                <a16:creationId xmlns:a16="http://schemas.microsoft.com/office/drawing/2014/main" id="{2B158D73-9480-B897-5656-2378C13542A4}"/>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5595843" y="2067583"/>
            <a:ext cx="566928" cy="1225788"/>
          </a:xfrm>
          <a:prstGeom prst="rect">
            <a:avLst/>
          </a:prstGeom>
        </p:spPr>
      </p:pic>
      <p:pic>
        <p:nvPicPr>
          <p:cNvPr id="1063" name="Picture 1062">
            <a:extLst>
              <a:ext uri="{FF2B5EF4-FFF2-40B4-BE49-F238E27FC236}">
                <a16:creationId xmlns:a16="http://schemas.microsoft.com/office/drawing/2014/main" id="{F1FC9DA1-A008-D5DD-A06D-53D51FD38D30}"/>
              </a:ext>
            </a:extLst>
          </p:cNvPr>
          <p:cNvPicPr>
            <a:picLocks noChangeAspect="1"/>
          </p:cNvPicPr>
          <p:nvPr/>
        </p:nvPicPr>
        <p:blipFill>
          <a:blip r:embed="rId17" cstate="hqprint">
            <a:extLst>
              <a:ext uri="{BEBA8EAE-BF5A-486C-A8C5-ECC9F3942E4B}">
                <a14:imgProps xmlns:a14="http://schemas.microsoft.com/office/drawing/2010/main">
                  <a14:imgLayer r:embed="rId18">
                    <a14:imgEffect>
                      <a14:backgroundRemoval t="9346" b="96729" l="6098" r="95122">
                        <a14:foregroundMark x1="6098" y1="21963" x2="6098" y2="21963"/>
                        <a14:foregroundMark x1="57317" y1="9579" x2="57317" y2="9579"/>
                        <a14:foregroundMark x1="95325" y1="21963" x2="95325" y2="21963"/>
                        <a14:foregroundMark x1="95325" y1="32009" x2="95325" y2="32009"/>
                        <a14:foregroundMark x1="60976" y1="92290" x2="60976" y2="92290"/>
                        <a14:foregroundMark x1="62602" y1="96729" x2="62602" y2="96729"/>
                        <a14:foregroundMark x1="27846" y1="30607" x2="27846" y2="30607"/>
                      </a14:backgroundRemoval>
                    </a14:imgEffect>
                  </a14:imgLayer>
                </a14:imgProps>
              </a:ext>
              <a:ext uri="{28A0092B-C50C-407E-A947-70E740481C1C}">
                <a14:useLocalDpi xmlns:a14="http://schemas.microsoft.com/office/drawing/2010/main"/>
              </a:ext>
            </a:extLst>
          </a:blip>
          <a:stretch>
            <a:fillRect/>
          </a:stretch>
        </p:blipFill>
        <p:spPr>
          <a:xfrm>
            <a:off x="5602543" y="1603031"/>
            <a:ext cx="553528" cy="481525"/>
          </a:xfrm>
          <a:prstGeom prst="rect">
            <a:avLst/>
          </a:prstGeom>
        </p:spPr>
      </p:pic>
      <p:pic>
        <p:nvPicPr>
          <p:cNvPr id="1071" name="Picture 1070">
            <a:extLst>
              <a:ext uri="{FF2B5EF4-FFF2-40B4-BE49-F238E27FC236}">
                <a16:creationId xmlns:a16="http://schemas.microsoft.com/office/drawing/2014/main" id="{67D030AA-81AB-D55B-6883-1A99D19F895A}"/>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5591549" y="4806087"/>
            <a:ext cx="575516" cy="850392"/>
          </a:xfrm>
          <a:prstGeom prst="rect">
            <a:avLst/>
          </a:prstGeom>
        </p:spPr>
      </p:pic>
      <p:pic>
        <p:nvPicPr>
          <p:cNvPr id="1072" name="Picture 1071">
            <a:extLst>
              <a:ext uri="{FF2B5EF4-FFF2-40B4-BE49-F238E27FC236}">
                <a16:creationId xmlns:a16="http://schemas.microsoft.com/office/drawing/2014/main" id="{0EAB43DA-7E53-4811-036E-C7CEE16AD0FB}"/>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8652236" y="4806087"/>
            <a:ext cx="575516" cy="850392"/>
          </a:xfrm>
          <a:prstGeom prst="rect">
            <a:avLst/>
          </a:prstGeom>
        </p:spPr>
      </p:pic>
      <p:grpSp>
        <p:nvGrpSpPr>
          <p:cNvPr id="1104" name="Group 1103">
            <a:extLst>
              <a:ext uri="{FF2B5EF4-FFF2-40B4-BE49-F238E27FC236}">
                <a16:creationId xmlns:a16="http://schemas.microsoft.com/office/drawing/2014/main" id="{EEFE1C23-61AF-4FCF-4554-872DB39A060C}"/>
              </a:ext>
            </a:extLst>
          </p:cNvPr>
          <p:cNvGrpSpPr/>
          <p:nvPr/>
        </p:nvGrpSpPr>
        <p:grpSpPr>
          <a:xfrm>
            <a:off x="6635196" y="4194054"/>
            <a:ext cx="675904" cy="410551"/>
            <a:chOff x="6429577" y="4358206"/>
            <a:chExt cx="675904" cy="410551"/>
          </a:xfrm>
        </p:grpSpPr>
        <p:pic>
          <p:nvPicPr>
            <p:cNvPr id="1080" name="Graphic 1079" descr="Cloud outline">
              <a:extLst>
                <a:ext uri="{FF2B5EF4-FFF2-40B4-BE49-F238E27FC236}">
                  <a16:creationId xmlns:a16="http://schemas.microsoft.com/office/drawing/2014/main" id="{79D6842D-767B-D71E-62B6-CF8F456499F7}"/>
                </a:ext>
              </a:extLst>
            </p:cNvPr>
            <p:cNvPicPr>
              <a:picLocks noChangeAspect="1"/>
            </p:cNvPicPr>
            <p:nvPr/>
          </p:nvPicPr>
          <p:blipFill rotWithShape="1">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rcRect l="3704" t="20963" r="4677" b="23387"/>
            <a:stretch/>
          </p:blipFill>
          <p:spPr>
            <a:xfrm>
              <a:off x="6429577" y="4358206"/>
              <a:ext cx="675904" cy="410551"/>
            </a:xfrm>
            <a:prstGeom prst="rect">
              <a:avLst/>
            </a:prstGeom>
          </p:spPr>
        </p:pic>
        <p:pic>
          <p:nvPicPr>
            <p:cNvPr id="1081" name="Picture 1080">
              <a:extLst>
                <a:ext uri="{FF2B5EF4-FFF2-40B4-BE49-F238E27FC236}">
                  <a16:creationId xmlns:a16="http://schemas.microsoft.com/office/drawing/2014/main" id="{EAD1F3CC-7B23-C0F3-B26B-E3C11AC5B152}"/>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6507424" y="4515505"/>
              <a:ext cx="484823" cy="219202"/>
            </a:xfrm>
            <a:prstGeom prst="rect">
              <a:avLst/>
            </a:prstGeom>
          </p:spPr>
        </p:pic>
      </p:grpSp>
      <p:grpSp>
        <p:nvGrpSpPr>
          <p:cNvPr id="1105" name="Group 1104">
            <a:extLst>
              <a:ext uri="{FF2B5EF4-FFF2-40B4-BE49-F238E27FC236}">
                <a16:creationId xmlns:a16="http://schemas.microsoft.com/office/drawing/2014/main" id="{C8B1039A-32E8-26D4-78E9-580D945B4030}"/>
              </a:ext>
            </a:extLst>
          </p:cNvPr>
          <p:cNvGrpSpPr/>
          <p:nvPr/>
        </p:nvGrpSpPr>
        <p:grpSpPr>
          <a:xfrm>
            <a:off x="9764543" y="4194054"/>
            <a:ext cx="675904" cy="410551"/>
            <a:chOff x="9686432" y="3950149"/>
            <a:chExt cx="675904" cy="410551"/>
          </a:xfrm>
        </p:grpSpPr>
        <p:pic>
          <p:nvPicPr>
            <p:cNvPr id="1082" name="Graphic 1081" descr="Cloud outline">
              <a:extLst>
                <a:ext uri="{FF2B5EF4-FFF2-40B4-BE49-F238E27FC236}">
                  <a16:creationId xmlns:a16="http://schemas.microsoft.com/office/drawing/2014/main" id="{E52C34F1-08D1-D565-97B4-B289952F3FAC}"/>
                </a:ext>
              </a:extLst>
            </p:cNvPr>
            <p:cNvPicPr>
              <a:picLocks noChangeAspect="1"/>
            </p:cNvPicPr>
            <p:nvPr/>
          </p:nvPicPr>
          <p:blipFill rotWithShape="1">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rcRect l="3704" t="20963" r="4677" b="23387"/>
            <a:stretch/>
          </p:blipFill>
          <p:spPr>
            <a:xfrm>
              <a:off x="9686432" y="3950149"/>
              <a:ext cx="675904" cy="410551"/>
            </a:xfrm>
            <a:prstGeom prst="rect">
              <a:avLst/>
            </a:prstGeom>
          </p:spPr>
        </p:pic>
        <p:pic>
          <p:nvPicPr>
            <p:cNvPr id="1083" name="Picture 1082">
              <a:extLst>
                <a:ext uri="{FF2B5EF4-FFF2-40B4-BE49-F238E27FC236}">
                  <a16:creationId xmlns:a16="http://schemas.microsoft.com/office/drawing/2014/main" id="{D15EEFBD-7276-7F79-A6B1-265CCB1EBC40}"/>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9781973" y="4107448"/>
              <a:ext cx="484823" cy="219202"/>
            </a:xfrm>
            <a:prstGeom prst="rect">
              <a:avLst/>
            </a:prstGeom>
          </p:spPr>
        </p:pic>
      </p:grpSp>
      <p:pic>
        <p:nvPicPr>
          <p:cNvPr id="1090" name="Picture 1089" descr="infinity-26-air-conditioner-with-greenspeed-intelligence-24VNA6">
            <a:extLst>
              <a:ext uri="{FF2B5EF4-FFF2-40B4-BE49-F238E27FC236}">
                <a16:creationId xmlns:a16="http://schemas.microsoft.com/office/drawing/2014/main" id="{0069435A-0979-3C10-4703-EC61D3C02688}"/>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l="20228" t="15185" r="20264" b="2813"/>
          <a:stretch/>
        </p:blipFill>
        <p:spPr bwMode="auto">
          <a:xfrm>
            <a:off x="1136209" y="2294331"/>
            <a:ext cx="724999" cy="99904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1093">
            <a:extLst>
              <a:ext uri="{FF2B5EF4-FFF2-40B4-BE49-F238E27FC236}">
                <a16:creationId xmlns:a16="http://schemas.microsoft.com/office/drawing/2014/main" id="{B52B1AD1-9A19-19BE-3270-9494F5B4B4A7}"/>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8656530" y="2067583"/>
            <a:ext cx="566928" cy="1225788"/>
          </a:xfrm>
          <a:prstGeom prst="rect">
            <a:avLst/>
          </a:prstGeom>
        </p:spPr>
      </p:pic>
      <p:pic>
        <p:nvPicPr>
          <p:cNvPr id="1095" name="Picture 1094">
            <a:extLst>
              <a:ext uri="{FF2B5EF4-FFF2-40B4-BE49-F238E27FC236}">
                <a16:creationId xmlns:a16="http://schemas.microsoft.com/office/drawing/2014/main" id="{AE6447E6-9A63-B7C1-58E0-482FAC260A53}"/>
              </a:ext>
            </a:extLst>
          </p:cNvPr>
          <p:cNvPicPr>
            <a:picLocks noChangeAspect="1"/>
          </p:cNvPicPr>
          <p:nvPr/>
        </p:nvPicPr>
        <p:blipFill>
          <a:blip r:embed="rId17" cstate="hqprint">
            <a:extLst>
              <a:ext uri="{BEBA8EAE-BF5A-486C-A8C5-ECC9F3942E4B}">
                <a14:imgProps xmlns:a14="http://schemas.microsoft.com/office/drawing/2010/main">
                  <a14:imgLayer r:embed="rId18">
                    <a14:imgEffect>
                      <a14:backgroundRemoval t="9346" b="96729" l="6098" r="95122">
                        <a14:foregroundMark x1="6098" y1="21963" x2="6098" y2="21963"/>
                        <a14:foregroundMark x1="57317" y1="9579" x2="57317" y2="9579"/>
                        <a14:foregroundMark x1="95325" y1="21963" x2="95325" y2="21963"/>
                        <a14:foregroundMark x1="95325" y1="32009" x2="95325" y2="32009"/>
                        <a14:foregroundMark x1="60976" y1="92290" x2="60976" y2="92290"/>
                        <a14:foregroundMark x1="62602" y1="96729" x2="62602" y2="96729"/>
                        <a14:foregroundMark x1="27846" y1="30607" x2="27846" y2="30607"/>
                      </a14:backgroundRemoval>
                    </a14:imgEffect>
                  </a14:imgLayer>
                </a14:imgProps>
              </a:ext>
              <a:ext uri="{28A0092B-C50C-407E-A947-70E740481C1C}">
                <a14:useLocalDpi xmlns:a14="http://schemas.microsoft.com/office/drawing/2010/main"/>
              </a:ext>
            </a:extLst>
          </a:blip>
          <a:stretch>
            <a:fillRect/>
          </a:stretch>
        </p:blipFill>
        <p:spPr>
          <a:xfrm>
            <a:off x="8665331" y="1603031"/>
            <a:ext cx="553528" cy="481525"/>
          </a:xfrm>
          <a:prstGeom prst="rect">
            <a:avLst/>
          </a:prstGeom>
        </p:spPr>
      </p:pic>
      <p:grpSp>
        <p:nvGrpSpPr>
          <p:cNvPr id="1100" name="Group 1099">
            <a:extLst>
              <a:ext uri="{FF2B5EF4-FFF2-40B4-BE49-F238E27FC236}">
                <a16:creationId xmlns:a16="http://schemas.microsoft.com/office/drawing/2014/main" id="{AB333410-7553-28AA-0A33-88267C78B4BD}"/>
              </a:ext>
            </a:extLst>
          </p:cNvPr>
          <p:cNvGrpSpPr/>
          <p:nvPr/>
        </p:nvGrpSpPr>
        <p:grpSpPr>
          <a:xfrm>
            <a:off x="3507128" y="4194054"/>
            <a:ext cx="675904" cy="410551"/>
            <a:chOff x="3480056" y="4551334"/>
            <a:chExt cx="675904" cy="410551"/>
          </a:xfrm>
        </p:grpSpPr>
        <p:pic>
          <p:nvPicPr>
            <p:cNvPr id="1098" name="Graphic 1097" descr="Cloud outline">
              <a:extLst>
                <a:ext uri="{FF2B5EF4-FFF2-40B4-BE49-F238E27FC236}">
                  <a16:creationId xmlns:a16="http://schemas.microsoft.com/office/drawing/2014/main" id="{F9C16D5E-1586-9C5F-F6C1-1263351B6F61}"/>
                </a:ext>
              </a:extLst>
            </p:cNvPr>
            <p:cNvPicPr>
              <a:picLocks noChangeAspect="1"/>
            </p:cNvPicPr>
            <p:nvPr/>
          </p:nvPicPr>
          <p:blipFill rotWithShape="1">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rcRect l="3704" t="20963" r="4677" b="23387"/>
            <a:stretch/>
          </p:blipFill>
          <p:spPr>
            <a:xfrm>
              <a:off x="3480056" y="4551334"/>
              <a:ext cx="675904" cy="410551"/>
            </a:xfrm>
            <a:prstGeom prst="rect">
              <a:avLst/>
            </a:prstGeom>
          </p:spPr>
        </p:pic>
        <p:pic>
          <p:nvPicPr>
            <p:cNvPr id="1099" name="Picture 1098">
              <a:extLst>
                <a:ext uri="{FF2B5EF4-FFF2-40B4-BE49-F238E27FC236}">
                  <a16:creationId xmlns:a16="http://schemas.microsoft.com/office/drawing/2014/main" id="{115ECE10-A435-D4A8-1553-C56E15D45B64}"/>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3575597" y="4708633"/>
              <a:ext cx="484823" cy="219202"/>
            </a:xfrm>
            <a:prstGeom prst="rect">
              <a:avLst/>
            </a:prstGeom>
          </p:spPr>
        </p:pic>
      </p:grpSp>
      <p:cxnSp>
        <p:nvCxnSpPr>
          <p:cNvPr id="1107" name="Straight Arrow Connector 1106">
            <a:extLst>
              <a:ext uri="{FF2B5EF4-FFF2-40B4-BE49-F238E27FC236}">
                <a16:creationId xmlns:a16="http://schemas.microsoft.com/office/drawing/2014/main" id="{685504ED-9293-F845-B6CF-DCFC92960DE1}"/>
              </a:ext>
            </a:extLst>
          </p:cNvPr>
          <p:cNvCxnSpPr>
            <a:cxnSpLocks/>
          </p:cNvCxnSpPr>
          <p:nvPr/>
        </p:nvCxnSpPr>
        <p:spPr>
          <a:xfrm>
            <a:off x="3845080" y="4605046"/>
            <a:ext cx="0" cy="270883"/>
          </a:xfrm>
          <a:prstGeom prst="straightConnector1">
            <a:avLst/>
          </a:prstGeom>
          <a:ln w="12700" cap="sq">
            <a:headEnd type="triangle"/>
            <a:tailEnd type="triangle"/>
          </a:ln>
        </p:spPr>
        <p:style>
          <a:lnRef idx="1">
            <a:schemeClr val="accent1"/>
          </a:lnRef>
          <a:fillRef idx="0">
            <a:schemeClr val="accent1"/>
          </a:fillRef>
          <a:effectRef idx="0">
            <a:schemeClr val="dk1"/>
          </a:effectRef>
          <a:fontRef idx="minor">
            <a:schemeClr val="lt1"/>
          </a:fontRef>
        </p:style>
      </p:cxnSp>
      <p:pic>
        <p:nvPicPr>
          <p:cNvPr id="1119" name="Graphic 1118" descr="Battery charging with solid fill">
            <a:extLst>
              <a:ext uri="{FF2B5EF4-FFF2-40B4-BE49-F238E27FC236}">
                <a16:creationId xmlns:a16="http://schemas.microsoft.com/office/drawing/2014/main" id="{07AF1F9A-17B5-7052-0374-647BEE01253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rot="1211765">
            <a:off x="4351756" y="5311411"/>
            <a:ext cx="310896" cy="310896"/>
          </a:xfrm>
          <a:prstGeom prst="rect">
            <a:avLst/>
          </a:prstGeom>
        </p:spPr>
      </p:pic>
      <p:sp>
        <p:nvSpPr>
          <p:cNvPr id="1154" name="Rectangle 1153">
            <a:extLst>
              <a:ext uri="{FF2B5EF4-FFF2-40B4-BE49-F238E27FC236}">
                <a16:creationId xmlns:a16="http://schemas.microsoft.com/office/drawing/2014/main" id="{959F181E-7204-FCF9-F128-6910A0FCEA1E}"/>
              </a:ext>
            </a:extLst>
          </p:cNvPr>
          <p:cNvSpPr/>
          <p:nvPr/>
        </p:nvSpPr>
        <p:spPr bwMode="gray">
          <a:xfrm rot="21416744">
            <a:off x="4205370" y="5112925"/>
            <a:ext cx="88687" cy="461799"/>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1155" name="Rectangle 1154">
            <a:extLst>
              <a:ext uri="{FF2B5EF4-FFF2-40B4-BE49-F238E27FC236}">
                <a16:creationId xmlns:a16="http://schemas.microsoft.com/office/drawing/2014/main" id="{13D74F10-1B45-02D2-3982-0FD3235877F8}"/>
              </a:ext>
            </a:extLst>
          </p:cNvPr>
          <p:cNvSpPr/>
          <p:nvPr/>
        </p:nvSpPr>
        <p:spPr bwMode="gray">
          <a:xfrm rot="183140">
            <a:off x="5107311" y="5071612"/>
            <a:ext cx="151770" cy="404283"/>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cxnSp>
        <p:nvCxnSpPr>
          <p:cNvPr id="13" name="Straight Connector 12">
            <a:extLst>
              <a:ext uri="{FF2B5EF4-FFF2-40B4-BE49-F238E27FC236}">
                <a16:creationId xmlns:a16="http://schemas.microsoft.com/office/drawing/2014/main" id="{65D39E44-34C9-E5DD-7C74-6083E54A6B3B}"/>
              </a:ext>
            </a:extLst>
          </p:cNvPr>
          <p:cNvCxnSpPr>
            <a:cxnSpLocks/>
          </p:cNvCxnSpPr>
          <p:nvPr/>
        </p:nvCxnSpPr>
        <p:spPr>
          <a:xfrm>
            <a:off x="4208175" y="1215117"/>
            <a:ext cx="0" cy="4663440"/>
          </a:xfrm>
          <a:prstGeom prst="line">
            <a:avLst/>
          </a:prstGeom>
          <a:ln w="12700" cap="sq">
            <a:solidFill>
              <a:schemeClr val="accent4"/>
            </a:solidFill>
          </a:ln>
        </p:spPr>
        <p:style>
          <a:lnRef idx="1">
            <a:schemeClr val="accent1"/>
          </a:lnRef>
          <a:fillRef idx="0">
            <a:schemeClr val="accent1"/>
          </a:fillRef>
          <a:effectRef idx="0">
            <a:schemeClr val="dk1"/>
          </a:effectRef>
          <a:fontRef idx="minor">
            <a:schemeClr val="lt1"/>
          </a:fontRef>
        </p:style>
      </p:cxnSp>
      <p:sp>
        <p:nvSpPr>
          <p:cNvPr id="1159" name="Rectangle 1158">
            <a:extLst>
              <a:ext uri="{FF2B5EF4-FFF2-40B4-BE49-F238E27FC236}">
                <a16:creationId xmlns:a16="http://schemas.microsoft.com/office/drawing/2014/main" id="{2ABB8029-FD12-DF20-8D97-6D941B211036}"/>
              </a:ext>
            </a:extLst>
          </p:cNvPr>
          <p:cNvSpPr/>
          <p:nvPr/>
        </p:nvSpPr>
        <p:spPr bwMode="gray">
          <a:xfrm rot="918082">
            <a:off x="7376131" y="5579020"/>
            <a:ext cx="448242" cy="201212"/>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pic>
        <p:nvPicPr>
          <p:cNvPr id="1161" name="Graphic 1160" descr="Battery charging with solid fill">
            <a:extLst>
              <a:ext uri="{FF2B5EF4-FFF2-40B4-BE49-F238E27FC236}">
                <a16:creationId xmlns:a16="http://schemas.microsoft.com/office/drawing/2014/main" id="{9BD967F8-42FB-28F1-29D9-99876C834EF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rot="936350">
            <a:off x="7489427" y="5320872"/>
            <a:ext cx="310896" cy="310896"/>
          </a:xfrm>
          <a:prstGeom prst="rect">
            <a:avLst/>
          </a:prstGeom>
        </p:spPr>
      </p:pic>
      <p:sp>
        <p:nvSpPr>
          <p:cNvPr id="1162" name="Rectangle 1161">
            <a:extLst>
              <a:ext uri="{FF2B5EF4-FFF2-40B4-BE49-F238E27FC236}">
                <a16:creationId xmlns:a16="http://schemas.microsoft.com/office/drawing/2014/main" id="{15BADD9B-5F6D-66B0-F67E-540E1ACAAFA9}"/>
              </a:ext>
            </a:extLst>
          </p:cNvPr>
          <p:cNvSpPr/>
          <p:nvPr/>
        </p:nvSpPr>
        <p:spPr bwMode="gray">
          <a:xfrm rot="21353082">
            <a:off x="7331955" y="5278248"/>
            <a:ext cx="88687" cy="308513"/>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1163" name="Rectangle 1162">
            <a:extLst>
              <a:ext uri="{FF2B5EF4-FFF2-40B4-BE49-F238E27FC236}">
                <a16:creationId xmlns:a16="http://schemas.microsoft.com/office/drawing/2014/main" id="{B01DC35C-9549-D212-58A5-0D78DCAE3EE8}"/>
              </a:ext>
            </a:extLst>
          </p:cNvPr>
          <p:cNvSpPr/>
          <p:nvPr/>
        </p:nvSpPr>
        <p:spPr bwMode="gray">
          <a:xfrm rot="316487">
            <a:off x="8025727" y="5140959"/>
            <a:ext cx="151770" cy="404283"/>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1160" name="Rectangle 1159">
            <a:extLst>
              <a:ext uri="{FF2B5EF4-FFF2-40B4-BE49-F238E27FC236}">
                <a16:creationId xmlns:a16="http://schemas.microsoft.com/office/drawing/2014/main" id="{C3EA0886-1627-DABB-82E4-37FBD62FCA37}"/>
              </a:ext>
            </a:extLst>
          </p:cNvPr>
          <p:cNvSpPr/>
          <p:nvPr/>
        </p:nvSpPr>
        <p:spPr bwMode="gray">
          <a:xfrm rot="18837617">
            <a:off x="7845209" y="5512811"/>
            <a:ext cx="302348" cy="20933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cxnSp>
        <p:nvCxnSpPr>
          <p:cNvPr id="1062" name="Straight Arrow Connector 1061">
            <a:extLst>
              <a:ext uri="{FF2B5EF4-FFF2-40B4-BE49-F238E27FC236}">
                <a16:creationId xmlns:a16="http://schemas.microsoft.com/office/drawing/2014/main" id="{FCD3F531-369D-4C01-F782-333AE6D34CAC}"/>
              </a:ext>
            </a:extLst>
          </p:cNvPr>
          <p:cNvCxnSpPr>
            <a:cxnSpLocks/>
          </p:cNvCxnSpPr>
          <p:nvPr/>
        </p:nvCxnSpPr>
        <p:spPr>
          <a:xfrm>
            <a:off x="8084551" y="5197242"/>
            <a:ext cx="548640" cy="31"/>
          </a:xfrm>
          <a:prstGeom prst="straightConnector1">
            <a:avLst/>
          </a:prstGeom>
          <a:ln w="12700" cap="sq">
            <a:solidFill>
              <a:schemeClr val="accent2"/>
            </a:solidFill>
            <a:headEnd type="triangle"/>
            <a:tailEnd type="triangle"/>
          </a:ln>
        </p:spPr>
        <p:style>
          <a:lnRef idx="1">
            <a:schemeClr val="accent1"/>
          </a:lnRef>
          <a:fillRef idx="0">
            <a:schemeClr val="accent1"/>
          </a:fillRef>
          <a:effectRef idx="0">
            <a:schemeClr val="dk1"/>
          </a:effectRef>
          <a:fontRef idx="minor">
            <a:schemeClr val="lt1"/>
          </a:fontRef>
        </p:style>
      </p:cxnSp>
      <p:cxnSp>
        <p:nvCxnSpPr>
          <p:cNvPr id="110" name="Straight Arrow Connector 109">
            <a:extLst>
              <a:ext uri="{FF2B5EF4-FFF2-40B4-BE49-F238E27FC236}">
                <a16:creationId xmlns:a16="http://schemas.microsoft.com/office/drawing/2014/main" id="{2310C916-1054-0C7F-EB5A-A37778EC438D}"/>
              </a:ext>
            </a:extLst>
          </p:cNvPr>
          <p:cNvCxnSpPr>
            <a:cxnSpLocks/>
          </p:cNvCxnSpPr>
          <p:nvPr/>
        </p:nvCxnSpPr>
        <p:spPr>
          <a:xfrm>
            <a:off x="5117627" y="5197257"/>
            <a:ext cx="457200" cy="1"/>
          </a:xfrm>
          <a:prstGeom prst="straightConnector1">
            <a:avLst/>
          </a:prstGeom>
          <a:ln w="12700" cap="sq">
            <a:solidFill>
              <a:schemeClr val="accent2"/>
            </a:solidFill>
            <a:headEnd type="triangle"/>
            <a:tailEnd type="triangle"/>
          </a:ln>
        </p:spPr>
        <p:style>
          <a:lnRef idx="1">
            <a:schemeClr val="accent1"/>
          </a:lnRef>
          <a:fillRef idx="0">
            <a:schemeClr val="accent1"/>
          </a:fillRef>
          <a:effectRef idx="0">
            <a:schemeClr val="dk1"/>
          </a:effectRef>
          <a:fontRef idx="minor">
            <a:schemeClr val="lt1"/>
          </a:fontRef>
        </p:style>
      </p:cxnSp>
      <p:sp>
        <p:nvSpPr>
          <p:cNvPr id="114" name="TextBox 113">
            <a:extLst>
              <a:ext uri="{FF2B5EF4-FFF2-40B4-BE49-F238E27FC236}">
                <a16:creationId xmlns:a16="http://schemas.microsoft.com/office/drawing/2014/main" id="{A9674725-9F06-386F-2C42-9288D152818E}"/>
              </a:ext>
            </a:extLst>
          </p:cNvPr>
          <p:cNvSpPr txBox="1"/>
          <p:nvPr/>
        </p:nvSpPr>
        <p:spPr>
          <a:xfrm>
            <a:off x="5026599" y="5202396"/>
            <a:ext cx="639256" cy="226459"/>
          </a:xfrm>
          <a:prstGeom prst="rect">
            <a:avLst/>
          </a:prstGeom>
          <a:noFill/>
        </p:spPr>
        <p:txBody>
          <a:bodyPr wrap="square" lIns="0" tIns="0" rIns="0" bIns="0" rtlCol="0" anchor="ctr">
            <a:noAutofit/>
          </a:bodyPr>
          <a:lstStyle/>
          <a:p>
            <a:pPr algn="ctr">
              <a:lnSpc>
                <a:spcPct val="95000"/>
              </a:lnSpc>
            </a:pPr>
            <a:r>
              <a:rPr lang="en-US" sz="1000">
                <a:solidFill>
                  <a:schemeClr val="tx2"/>
                </a:solidFill>
              </a:rPr>
              <a:t>2-way</a:t>
            </a:r>
          </a:p>
        </p:txBody>
      </p:sp>
      <p:sp>
        <p:nvSpPr>
          <p:cNvPr id="1166" name="Flowchart: Connector 1165">
            <a:extLst>
              <a:ext uri="{FF2B5EF4-FFF2-40B4-BE49-F238E27FC236}">
                <a16:creationId xmlns:a16="http://schemas.microsoft.com/office/drawing/2014/main" id="{088B56F7-44CD-1A4F-3E4E-75C3F5EA1986}"/>
              </a:ext>
            </a:extLst>
          </p:cNvPr>
          <p:cNvSpPr/>
          <p:nvPr/>
        </p:nvSpPr>
        <p:spPr bwMode="gray">
          <a:xfrm>
            <a:off x="10580028" y="4976261"/>
            <a:ext cx="210312" cy="210312"/>
          </a:xfrm>
          <a:prstGeom prst="flowChartConnector">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100">
                <a:solidFill>
                  <a:schemeClr val="bg1"/>
                </a:solidFill>
              </a:rPr>
              <a:t>6</a:t>
            </a:r>
          </a:p>
        </p:txBody>
      </p:sp>
      <p:sp>
        <p:nvSpPr>
          <p:cNvPr id="1179" name="Flowchart: Connector 1178">
            <a:extLst>
              <a:ext uri="{FF2B5EF4-FFF2-40B4-BE49-F238E27FC236}">
                <a16:creationId xmlns:a16="http://schemas.microsoft.com/office/drawing/2014/main" id="{A17B1B0F-DCC0-22B9-06A6-1A67BE100129}"/>
              </a:ext>
            </a:extLst>
          </p:cNvPr>
          <p:cNvSpPr/>
          <p:nvPr/>
        </p:nvSpPr>
        <p:spPr bwMode="gray">
          <a:xfrm>
            <a:off x="1208568" y="5681863"/>
            <a:ext cx="210312" cy="210312"/>
          </a:xfrm>
          <a:prstGeom prst="flowChartConnector">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000">
                <a:solidFill>
                  <a:schemeClr val="bg1"/>
                </a:solidFill>
              </a:rPr>
              <a:t>2</a:t>
            </a:r>
          </a:p>
        </p:txBody>
      </p:sp>
      <p:sp>
        <p:nvSpPr>
          <p:cNvPr id="1182" name="Flowchart: Connector 1181">
            <a:extLst>
              <a:ext uri="{FF2B5EF4-FFF2-40B4-BE49-F238E27FC236}">
                <a16:creationId xmlns:a16="http://schemas.microsoft.com/office/drawing/2014/main" id="{6191ECAC-F545-CC89-1E3A-C5B0E13F28F9}"/>
              </a:ext>
            </a:extLst>
          </p:cNvPr>
          <p:cNvSpPr/>
          <p:nvPr/>
        </p:nvSpPr>
        <p:spPr bwMode="gray">
          <a:xfrm>
            <a:off x="2569187" y="5681863"/>
            <a:ext cx="210312" cy="210312"/>
          </a:xfrm>
          <a:prstGeom prst="flowChartConnector">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000">
                <a:solidFill>
                  <a:schemeClr val="bg1"/>
                </a:solidFill>
              </a:rPr>
              <a:t>3</a:t>
            </a:r>
          </a:p>
        </p:txBody>
      </p:sp>
      <p:sp>
        <p:nvSpPr>
          <p:cNvPr id="1183" name="Flowchart: Connector 1182">
            <a:extLst>
              <a:ext uri="{FF2B5EF4-FFF2-40B4-BE49-F238E27FC236}">
                <a16:creationId xmlns:a16="http://schemas.microsoft.com/office/drawing/2014/main" id="{1176984B-A9E4-129E-4236-E5913035A839}"/>
              </a:ext>
            </a:extLst>
          </p:cNvPr>
          <p:cNvSpPr/>
          <p:nvPr/>
        </p:nvSpPr>
        <p:spPr bwMode="gray">
          <a:xfrm>
            <a:off x="5774151" y="5681863"/>
            <a:ext cx="210312" cy="210312"/>
          </a:xfrm>
          <a:prstGeom prst="flowChartConnector">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000">
                <a:solidFill>
                  <a:schemeClr val="bg1"/>
                </a:solidFill>
              </a:rPr>
              <a:t>3</a:t>
            </a:r>
          </a:p>
        </p:txBody>
      </p:sp>
      <p:sp>
        <p:nvSpPr>
          <p:cNvPr id="1184" name="Flowchart: Connector 1183">
            <a:extLst>
              <a:ext uri="{FF2B5EF4-FFF2-40B4-BE49-F238E27FC236}">
                <a16:creationId xmlns:a16="http://schemas.microsoft.com/office/drawing/2014/main" id="{B0B75802-CD90-195C-63A0-4C68AB8EC070}"/>
              </a:ext>
            </a:extLst>
          </p:cNvPr>
          <p:cNvSpPr/>
          <p:nvPr/>
        </p:nvSpPr>
        <p:spPr bwMode="gray">
          <a:xfrm>
            <a:off x="8834838" y="5681863"/>
            <a:ext cx="210312" cy="210312"/>
          </a:xfrm>
          <a:prstGeom prst="flowChartConnector">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000">
                <a:solidFill>
                  <a:schemeClr val="bg1"/>
                </a:solidFill>
              </a:rPr>
              <a:t>3</a:t>
            </a:r>
          </a:p>
        </p:txBody>
      </p:sp>
      <p:sp>
        <p:nvSpPr>
          <p:cNvPr id="1186" name="Flowchart: Connector 1185">
            <a:extLst>
              <a:ext uri="{FF2B5EF4-FFF2-40B4-BE49-F238E27FC236}">
                <a16:creationId xmlns:a16="http://schemas.microsoft.com/office/drawing/2014/main" id="{91682B16-0238-98F5-4828-9CBFC728852B}"/>
              </a:ext>
            </a:extLst>
          </p:cNvPr>
          <p:cNvSpPr/>
          <p:nvPr/>
        </p:nvSpPr>
        <p:spPr bwMode="gray">
          <a:xfrm>
            <a:off x="3728429" y="5681863"/>
            <a:ext cx="210312" cy="210312"/>
          </a:xfrm>
          <a:prstGeom prst="flowChartConnector">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000">
                <a:solidFill>
                  <a:schemeClr val="bg1"/>
                </a:solidFill>
              </a:rPr>
              <a:t>4</a:t>
            </a:r>
          </a:p>
        </p:txBody>
      </p:sp>
      <p:sp>
        <p:nvSpPr>
          <p:cNvPr id="1187" name="Flowchart: Connector 1186">
            <a:extLst>
              <a:ext uri="{FF2B5EF4-FFF2-40B4-BE49-F238E27FC236}">
                <a16:creationId xmlns:a16="http://schemas.microsoft.com/office/drawing/2014/main" id="{8C6D8D0A-75D1-8A8A-5B64-5C5EDC4681E6}"/>
              </a:ext>
            </a:extLst>
          </p:cNvPr>
          <p:cNvSpPr/>
          <p:nvPr/>
        </p:nvSpPr>
        <p:spPr bwMode="gray">
          <a:xfrm>
            <a:off x="9996111" y="5681863"/>
            <a:ext cx="210312" cy="210312"/>
          </a:xfrm>
          <a:prstGeom prst="flowChartConnector">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000">
                <a:solidFill>
                  <a:schemeClr val="bg1"/>
                </a:solidFill>
              </a:rPr>
              <a:t>4</a:t>
            </a:r>
          </a:p>
        </p:txBody>
      </p:sp>
      <p:sp>
        <p:nvSpPr>
          <p:cNvPr id="1188" name="Flowchart: Connector 1187">
            <a:extLst>
              <a:ext uri="{FF2B5EF4-FFF2-40B4-BE49-F238E27FC236}">
                <a16:creationId xmlns:a16="http://schemas.microsoft.com/office/drawing/2014/main" id="{E2EE52F5-21FA-AF0E-E939-DF0FA1C4FCF5}"/>
              </a:ext>
            </a:extLst>
          </p:cNvPr>
          <p:cNvSpPr/>
          <p:nvPr/>
        </p:nvSpPr>
        <p:spPr bwMode="gray">
          <a:xfrm>
            <a:off x="6905107" y="5681863"/>
            <a:ext cx="210312" cy="210312"/>
          </a:xfrm>
          <a:prstGeom prst="flowChartConnector">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000">
                <a:solidFill>
                  <a:schemeClr val="bg1"/>
                </a:solidFill>
              </a:rPr>
              <a:t>4</a:t>
            </a:r>
          </a:p>
        </p:txBody>
      </p:sp>
      <p:pic>
        <p:nvPicPr>
          <p:cNvPr id="56" name="Picture 55">
            <a:extLst>
              <a:ext uri="{FF2B5EF4-FFF2-40B4-BE49-F238E27FC236}">
                <a16:creationId xmlns:a16="http://schemas.microsoft.com/office/drawing/2014/main" id="{69EE050D-8BD7-1D94-7443-E12D62C9CC6E}"/>
              </a:ext>
            </a:extLst>
          </p:cNvPr>
          <p:cNvPicPr>
            <a:picLocks noChangeAspect="1"/>
          </p:cNvPicPr>
          <p:nvPr/>
        </p:nvPicPr>
        <p:blipFill>
          <a:blip r:embed="rId24" cstate="hqprint">
            <a:extLst>
              <a:ext uri="{28A0092B-C50C-407E-A947-70E740481C1C}">
                <a14:useLocalDpi xmlns:a14="http://schemas.microsoft.com/office/drawing/2010/main"/>
              </a:ext>
            </a:extLst>
          </a:blip>
          <a:stretch>
            <a:fillRect/>
          </a:stretch>
        </p:blipFill>
        <p:spPr>
          <a:xfrm>
            <a:off x="2423286" y="3517429"/>
            <a:ext cx="502114" cy="914400"/>
          </a:xfrm>
          <a:prstGeom prst="rect">
            <a:avLst/>
          </a:prstGeom>
        </p:spPr>
      </p:pic>
      <p:sp>
        <p:nvSpPr>
          <p:cNvPr id="1189" name="Flowchart: Connector 1188">
            <a:extLst>
              <a:ext uri="{FF2B5EF4-FFF2-40B4-BE49-F238E27FC236}">
                <a16:creationId xmlns:a16="http://schemas.microsoft.com/office/drawing/2014/main" id="{E5C06347-53FF-27E3-B9BA-6132E76961D6}"/>
              </a:ext>
            </a:extLst>
          </p:cNvPr>
          <p:cNvSpPr/>
          <p:nvPr/>
        </p:nvSpPr>
        <p:spPr bwMode="gray">
          <a:xfrm>
            <a:off x="2943918" y="4192441"/>
            <a:ext cx="210312" cy="210312"/>
          </a:xfrm>
          <a:prstGeom prst="flowChartConnector">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000">
                <a:solidFill>
                  <a:schemeClr val="bg1"/>
                </a:solidFill>
              </a:rPr>
              <a:t>5</a:t>
            </a:r>
          </a:p>
        </p:txBody>
      </p:sp>
      <p:pic>
        <p:nvPicPr>
          <p:cNvPr id="1198" name="Picture 1197">
            <a:extLst>
              <a:ext uri="{FF2B5EF4-FFF2-40B4-BE49-F238E27FC236}">
                <a16:creationId xmlns:a16="http://schemas.microsoft.com/office/drawing/2014/main" id="{C41A2B3F-61CF-2C67-3B1D-F30881EF1A43}"/>
              </a:ext>
            </a:extLst>
          </p:cNvPr>
          <p:cNvPicPr>
            <a:picLocks noChangeAspect="1"/>
          </p:cNvPicPr>
          <p:nvPr/>
        </p:nvPicPr>
        <p:blipFill rotWithShape="1">
          <a:blip r:embed="rId25" cstate="hqprint">
            <a:extLst>
              <a:ext uri="{28A0092B-C50C-407E-A947-70E740481C1C}">
                <a14:useLocalDpi xmlns:a14="http://schemas.microsoft.com/office/drawing/2010/main"/>
              </a:ext>
            </a:extLst>
          </a:blip>
          <a:srcRect/>
          <a:stretch/>
        </p:blipFill>
        <p:spPr>
          <a:xfrm>
            <a:off x="1171851" y="3748541"/>
            <a:ext cx="653715" cy="683288"/>
          </a:xfrm>
          <a:prstGeom prst="rect">
            <a:avLst/>
          </a:prstGeom>
        </p:spPr>
      </p:pic>
      <p:sp>
        <p:nvSpPr>
          <p:cNvPr id="1199" name="Flowchart: Connector 1198">
            <a:extLst>
              <a:ext uri="{FF2B5EF4-FFF2-40B4-BE49-F238E27FC236}">
                <a16:creationId xmlns:a16="http://schemas.microsoft.com/office/drawing/2014/main" id="{704E5579-6BA6-367A-A3AB-7EEA0554FBF3}"/>
              </a:ext>
            </a:extLst>
          </p:cNvPr>
          <p:cNvSpPr/>
          <p:nvPr/>
        </p:nvSpPr>
        <p:spPr bwMode="gray">
          <a:xfrm>
            <a:off x="1785005" y="4192441"/>
            <a:ext cx="210312" cy="210312"/>
          </a:xfrm>
          <a:prstGeom prst="flowChartConnector">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000">
                <a:solidFill>
                  <a:schemeClr val="bg1"/>
                </a:solidFill>
              </a:rPr>
              <a:t>1</a:t>
            </a:r>
          </a:p>
        </p:txBody>
      </p:sp>
      <p:sp>
        <p:nvSpPr>
          <p:cNvPr id="1203" name="Flowchart: Connector 1202">
            <a:extLst>
              <a:ext uri="{FF2B5EF4-FFF2-40B4-BE49-F238E27FC236}">
                <a16:creationId xmlns:a16="http://schemas.microsoft.com/office/drawing/2014/main" id="{B671F909-FB76-598E-1778-9E4590CCDAA5}"/>
              </a:ext>
            </a:extLst>
          </p:cNvPr>
          <p:cNvSpPr/>
          <p:nvPr/>
        </p:nvSpPr>
        <p:spPr bwMode="gray">
          <a:xfrm>
            <a:off x="1508511" y="5681863"/>
            <a:ext cx="210312" cy="210312"/>
          </a:xfrm>
          <a:prstGeom prst="flowChartConnector">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000">
                <a:solidFill>
                  <a:schemeClr val="bg1"/>
                </a:solidFill>
              </a:rPr>
              <a:t>6</a:t>
            </a:r>
          </a:p>
        </p:txBody>
      </p:sp>
      <p:cxnSp>
        <p:nvCxnSpPr>
          <p:cNvPr id="1218" name="Straight Arrow Connector 1217">
            <a:extLst>
              <a:ext uri="{FF2B5EF4-FFF2-40B4-BE49-F238E27FC236}">
                <a16:creationId xmlns:a16="http://schemas.microsoft.com/office/drawing/2014/main" id="{E22FB99B-157D-B639-A6B2-3112E1BC56E0}"/>
              </a:ext>
            </a:extLst>
          </p:cNvPr>
          <p:cNvCxnSpPr>
            <a:cxnSpLocks/>
          </p:cNvCxnSpPr>
          <p:nvPr/>
        </p:nvCxnSpPr>
        <p:spPr>
          <a:xfrm flipH="1">
            <a:off x="4708133" y="4447694"/>
            <a:ext cx="1" cy="257009"/>
          </a:xfrm>
          <a:prstGeom prst="straightConnector1">
            <a:avLst/>
          </a:prstGeom>
          <a:ln w="12700" cap="sq">
            <a:solidFill>
              <a:schemeClr val="accent2"/>
            </a:solidFill>
            <a:headEnd type="triangle"/>
            <a:tailEnd type="triangle"/>
          </a:ln>
        </p:spPr>
        <p:style>
          <a:lnRef idx="1">
            <a:schemeClr val="accent1"/>
          </a:lnRef>
          <a:fillRef idx="0">
            <a:schemeClr val="accent1"/>
          </a:fillRef>
          <a:effectRef idx="0">
            <a:schemeClr val="dk1"/>
          </a:effectRef>
          <a:fontRef idx="minor">
            <a:schemeClr val="lt1"/>
          </a:fontRef>
        </p:style>
      </p:cxnSp>
      <p:cxnSp>
        <p:nvCxnSpPr>
          <p:cNvPr id="1219" name="Straight Arrow Connector 1218">
            <a:extLst>
              <a:ext uri="{FF2B5EF4-FFF2-40B4-BE49-F238E27FC236}">
                <a16:creationId xmlns:a16="http://schemas.microsoft.com/office/drawing/2014/main" id="{4E6BB057-B8E0-E94B-AD0A-38B961800096}"/>
              </a:ext>
            </a:extLst>
          </p:cNvPr>
          <p:cNvCxnSpPr>
            <a:cxnSpLocks/>
            <a:stCxn id="1151" idx="2"/>
            <a:endCxn id="1024" idx="0"/>
          </p:cNvCxnSpPr>
          <p:nvPr/>
        </p:nvCxnSpPr>
        <p:spPr>
          <a:xfrm flipH="1">
            <a:off x="7713139" y="4431829"/>
            <a:ext cx="1" cy="410052"/>
          </a:xfrm>
          <a:prstGeom prst="straightConnector1">
            <a:avLst/>
          </a:prstGeom>
          <a:ln w="12700" cap="sq">
            <a:solidFill>
              <a:schemeClr val="accent2"/>
            </a:solidFill>
            <a:headEnd type="triangle"/>
            <a:tailEnd type="triangle"/>
          </a:ln>
        </p:spPr>
        <p:style>
          <a:lnRef idx="1">
            <a:schemeClr val="accent1"/>
          </a:lnRef>
          <a:fillRef idx="0">
            <a:schemeClr val="accent1"/>
          </a:fillRef>
          <a:effectRef idx="0">
            <a:schemeClr val="dk1"/>
          </a:effectRef>
          <a:fontRef idx="minor">
            <a:schemeClr val="lt1"/>
          </a:fontRef>
        </p:style>
      </p:cxnSp>
      <p:cxnSp>
        <p:nvCxnSpPr>
          <p:cNvPr id="27" name="Straight Arrow Connector 26">
            <a:extLst>
              <a:ext uri="{FF2B5EF4-FFF2-40B4-BE49-F238E27FC236}">
                <a16:creationId xmlns:a16="http://schemas.microsoft.com/office/drawing/2014/main" id="{A5386401-9200-D3EB-925F-5E16BE08E881}"/>
              </a:ext>
            </a:extLst>
          </p:cNvPr>
          <p:cNvCxnSpPr>
            <a:cxnSpLocks/>
          </p:cNvCxnSpPr>
          <p:nvPr/>
        </p:nvCxnSpPr>
        <p:spPr>
          <a:xfrm flipH="1">
            <a:off x="1917540" y="4426126"/>
            <a:ext cx="599382" cy="379852"/>
          </a:xfrm>
          <a:prstGeom prst="straightConnector1">
            <a:avLst/>
          </a:prstGeom>
          <a:ln w="12700" cap="sq">
            <a:solidFill>
              <a:schemeClr val="accent2"/>
            </a:solidFill>
            <a:headEnd type="triangle"/>
            <a:tailEnd type="triangle"/>
          </a:ln>
        </p:spPr>
        <p:style>
          <a:lnRef idx="1">
            <a:schemeClr val="accent1"/>
          </a:lnRef>
          <a:fillRef idx="0">
            <a:schemeClr val="accent1"/>
          </a:fillRef>
          <a:effectRef idx="0">
            <a:schemeClr val="dk1"/>
          </a:effectRef>
          <a:fontRef idx="minor">
            <a:schemeClr val="lt1"/>
          </a:fontRef>
        </p:style>
      </p:cxnSp>
      <p:cxnSp>
        <p:nvCxnSpPr>
          <p:cNvPr id="1121" name="Straight Arrow Connector 1120">
            <a:extLst>
              <a:ext uri="{FF2B5EF4-FFF2-40B4-BE49-F238E27FC236}">
                <a16:creationId xmlns:a16="http://schemas.microsoft.com/office/drawing/2014/main" id="{AB5B1E53-1C02-B414-CB80-6F54D43880B9}"/>
              </a:ext>
            </a:extLst>
          </p:cNvPr>
          <p:cNvCxnSpPr>
            <a:cxnSpLocks/>
          </p:cNvCxnSpPr>
          <p:nvPr/>
        </p:nvCxnSpPr>
        <p:spPr>
          <a:xfrm flipH="1">
            <a:off x="5165333" y="4451055"/>
            <a:ext cx="530340" cy="355032"/>
          </a:xfrm>
          <a:prstGeom prst="straightConnector1">
            <a:avLst/>
          </a:prstGeom>
          <a:ln w="12700" cap="sq">
            <a:solidFill>
              <a:schemeClr val="accent2"/>
            </a:solidFill>
            <a:headEnd type="triangle"/>
            <a:tailEnd type="triangle"/>
          </a:ln>
        </p:spPr>
        <p:style>
          <a:lnRef idx="1">
            <a:schemeClr val="accent1"/>
          </a:lnRef>
          <a:fillRef idx="0">
            <a:schemeClr val="accent1"/>
          </a:fillRef>
          <a:effectRef idx="0">
            <a:schemeClr val="dk1"/>
          </a:effectRef>
          <a:fontRef idx="minor">
            <a:schemeClr val="lt1"/>
          </a:fontRef>
        </p:style>
      </p:cxnSp>
      <p:cxnSp>
        <p:nvCxnSpPr>
          <p:cNvPr id="1122" name="Straight Arrow Connector 1121">
            <a:extLst>
              <a:ext uri="{FF2B5EF4-FFF2-40B4-BE49-F238E27FC236}">
                <a16:creationId xmlns:a16="http://schemas.microsoft.com/office/drawing/2014/main" id="{FC5FE5D9-DC5F-C045-5064-DE347B2CFA65}"/>
              </a:ext>
            </a:extLst>
          </p:cNvPr>
          <p:cNvCxnSpPr>
            <a:cxnSpLocks/>
          </p:cNvCxnSpPr>
          <p:nvPr/>
        </p:nvCxnSpPr>
        <p:spPr>
          <a:xfrm flipH="1">
            <a:off x="8072194" y="4427935"/>
            <a:ext cx="663286" cy="458644"/>
          </a:xfrm>
          <a:prstGeom prst="straightConnector1">
            <a:avLst/>
          </a:prstGeom>
          <a:ln w="12700" cap="sq">
            <a:solidFill>
              <a:schemeClr val="accent2"/>
            </a:solidFill>
            <a:headEnd type="triangle"/>
            <a:tailEnd type="triangle"/>
          </a:ln>
        </p:spPr>
        <p:style>
          <a:lnRef idx="1">
            <a:schemeClr val="accent1"/>
          </a:lnRef>
          <a:fillRef idx="0">
            <a:schemeClr val="accent1"/>
          </a:fillRef>
          <a:effectRef idx="0">
            <a:schemeClr val="dk1"/>
          </a:effectRef>
          <a:fontRef idx="minor">
            <a:schemeClr val="lt1"/>
          </a:fontRef>
        </p:style>
      </p:cxnSp>
      <p:sp>
        <p:nvSpPr>
          <p:cNvPr id="9" name="Footer Placeholder 3">
            <a:extLst>
              <a:ext uri="{FF2B5EF4-FFF2-40B4-BE49-F238E27FC236}">
                <a16:creationId xmlns:a16="http://schemas.microsoft.com/office/drawing/2014/main" id="{A9C3EADB-DE06-DB9C-196D-6FC0CE6F2EB8}"/>
              </a:ext>
            </a:extLst>
          </p:cNvPr>
          <p:cNvSpPr>
            <a:spLocks noGrp="1"/>
          </p:cNvSpPr>
          <p:nvPr>
            <p:ph type="ftr" sz="quarter" idx="13"/>
          </p:nvPr>
        </p:nvSpPr>
        <p:spPr>
          <a:xfrm>
            <a:off x="4038600" y="6419108"/>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Proprietary and Confidential</a:t>
            </a:r>
          </a:p>
        </p:txBody>
      </p:sp>
      <p:pic>
        <p:nvPicPr>
          <p:cNvPr id="1145" name="Picture 1144">
            <a:extLst>
              <a:ext uri="{FF2B5EF4-FFF2-40B4-BE49-F238E27FC236}">
                <a16:creationId xmlns:a16="http://schemas.microsoft.com/office/drawing/2014/main" id="{ABCABDFB-D467-3B28-0003-563C8C07DD2A}"/>
              </a:ext>
            </a:extLst>
          </p:cNvPr>
          <p:cNvPicPr>
            <a:picLocks noChangeAspect="1"/>
          </p:cNvPicPr>
          <p:nvPr/>
        </p:nvPicPr>
        <p:blipFill>
          <a:blip r:embed="rId24" cstate="hqprint">
            <a:extLst>
              <a:ext uri="{28A0092B-C50C-407E-A947-70E740481C1C}">
                <a14:useLocalDpi xmlns:a14="http://schemas.microsoft.com/office/drawing/2010/main"/>
              </a:ext>
            </a:extLst>
          </a:blip>
          <a:stretch>
            <a:fillRect/>
          </a:stretch>
        </p:blipFill>
        <p:spPr>
          <a:xfrm>
            <a:off x="5628250" y="3517429"/>
            <a:ext cx="502114" cy="914400"/>
          </a:xfrm>
          <a:prstGeom prst="rect">
            <a:avLst/>
          </a:prstGeom>
        </p:spPr>
      </p:pic>
      <p:sp>
        <p:nvSpPr>
          <p:cNvPr id="1146" name="Flowchart: Connector 1145">
            <a:extLst>
              <a:ext uri="{FF2B5EF4-FFF2-40B4-BE49-F238E27FC236}">
                <a16:creationId xmlns:a16="http://schemas.microsoft.com/office/drawing/2014/main" id="{81235023-F863-F45B-CC77-5054C54ACA0B}"/>
              </a:ext>
            </a:extLst>
          </p:cNvPr>
          <p:cNvSpPr/>
          <p:nvPr/>
        </p:nvSpPr>
        <p:spPr bwMode="gray">
          <a:xfrm>
            <a:off x="6156858" y="4192441"/>
            <a:ext cx="210312" cy="210312"/>
          </a:xfrm>
          <a:prstGeom prst="flowChartConnector">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000">
                <a:solidFill>
                  <a:schemeClr val="bg1"/>
                </a:solidFill>
              </a:rPr>
              <a:t>5</a:t>
            </a:r>
          </a:p>
        </p:txBody>
      </p:sp>
      <p:pic>
        <p:nvPicPr>
          <p:cNvPr id="1147" name="Picture 1146">
            <a:extLst>
              <a:ext uri="{FF2B5EF4-FFF2-40B4-BE49-F238E27FC236}">
                <a16:creationId xmlns:a16="http://schemas.microsoft.com/office/drawing/2014/main" id="{CF76930F-86FD-3794-3BE2-42B760F65106}"/>
              </a:ext>
            </a:extLst>
          </p:cNvPr>
          <p:cNvPicPr>
            <a:picLocks noChangeAspect="1"/>
          </p:cNvPicPr>
          <p:nvPr/>
        </p:nvPicPr>
        <p:blipFill rotWithShape="1">
          <a:blip r:embed="rId25" cstate="hqprint">
            <a:extLst>
              <a:ext uri="{28A0092B-C50C-407E-A947-70E740481C1C}">
                <a14:useLocalDpi xmlns:a14="http://schemas.microsoft.com/office/drawing/2010/main"/>
              </a:ext>
            </a:extLst>
          </a:blip>
          <a:srcRect/>
          <a:stretch/>
        </p:blipFill>
        <p:spPr>
          <a:xfrm>
            <a:off x="4381276" y="3748541"/>
            <a:ext cx="653715" cy="683288"/>
          </a:xfrm>
          <a:prstGeom prst="rect">
            <a:avLst/>
          </a:prstGeom>
        </p:spPr>
      </p:pic>
      <p:sp>
        <p:nvSpPr>
          <p:cNvPr id="1148" name="Flowchart: Connector 1147">
            <a:extLst>
              <a:ext uri="{FF2B5EF4-FFF2-40B4-BE49-F238E27FC236}">
                <a16:creationId xmlns:a16="http://schemas.microsoft.com/office/drawing/2014/main" id="{8B15156B-0753-BD15-2657-AAB1F468EC0A}"/>
              </a:ext>
            </a:extLst>
          </p:cNvPr>
          <p:cNvSpPr/>
          <p:nvPr/>
        </p:nvSpPr>
        <p:spPr bwMode="gray">
          <a:xfrm>
            <a:off x="4997945" y="4192441"/>
            <a:ext cx="210312" cy="210312"/>
          </a:xfrm>
          <a:prstGeom prst="flowChartConnector">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000">
                <a:solidFill>
                  <a:schemeClr val="bg1"/>
                </a:solidFill>
              </a:rPr>
              <a:t>1</a:t>
            </a:r>
          </a:p>
        </p:txBody>
      </p:sp>
      <p:pic>
        <p:nvPicPr>
          <p:cNvPr id="1149" name="Picture 1148">
            <a:extLst>
              <a:ext uri="{FF2B5EF4-FFF2-40B4-BE49-F238E27FC236}">
                <a16:creationId xmlns:a16="http://schemas.microsoft.com/office/drawing/2014/main" id="{E8DCC022-4457-A919-3195-4DDB95AA6A62}"/>
              </a:ext>
            </a:extLst>
          </p:cNvPr>
          <p:cNvPicPr>
            <a:picLocks noChangeAspect="1"/>
          </p:cNvPicPr>
          <p:nvPr/>
        </p:nvPicPr>
        <p:blipFill>
          <a:blip r:embed="rId24" cstate="hqprint">
            <a:extLst>
              <a:ext uri="{28A0092B-C50C-407E-A947-70E740481C1C}">
                <a14:useLocalDpi xmlns:a14="http://schemas.microsoft.com/office/drawing/2010/main"/>
              </a:ext>
            </a:extLst>
          </a:blip>
          <a:stretch>
            <a:fillRect/>
          </a:stretch>
        </p:blipFill>
        <p:spPr>
          <a:xfrm>
            <a:off x="8688937" y="3517429"/>
            <a:ext cx="502114" cy="914400"/>
          </a:xfrm>
          <a:prstGeom prst="rect">
            <a:avLst/>
          </a:prstGeom>
        </p:spPr>
      </p:pic>
      <p:sp>
        <p:nvSpPr>
          <p:cNvPr id="1150" name="Flowchart: Connector 1149">
            <a:extLst>
              <a:ext uri="{FF2B5EF4-FFF2-40B4-BE49-F238E27FC236}">
                <a16:creationId xmlns:a16="http://schemas.microsoft.com/office/drawing/2014/main" id="{AFFC5A2E-EE57-CB85-C018-3D8CF099A64B}"/>
              </a:ext>
            </a:extLst>
          </p:cNvPr>
          <p:cNvSpPr/>
          <p:nvPr/>
        </p:nvSpPr>
        <p:spPr bwMode="gray">
          <a:xfrm>
            <a:off x="9204683" y="4192441"/>
            <a:ext cx="210312" cy="210312"/>
          </a:xfrm>
          <a:prstGeom prst="flowChartConnector">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000">
                <a:solidFill>
                  <a:schemeClr val="bg1"/>
                </a:solidFill>
              </a:rPr>
              <a:t>5</a:t>
            </a:r>
          </a:p>
        </p:txBody>
      </p:sp>
      <p:pic>
        <p:nvPicPr>
          <p:cNvPr id="1151" name="Picture 1150">
            <a:extLst>
              <a:ext uri="{FF2B5EF4-FFF2-40B4-BE49-F238E27FC236}">
                <a16:creationId xmlns:a16="http://schemas.microsoft.com/office/drawing/2014/main" id="{9FB98420-CD06-F668-EBA9-0B7DAC015E1D}"/>
              </a:ext>
            </a:extLst>
          </p:cNvPr>
          <p:cNvPicPr>
            <a:picLocks noChangeAspect="1"/>
          </p:cNvPicPr>
          <p:nvPr/>
        </p:nvPicPr>
        <p:blipFill rotWithShape="1">
          <a:blip r:embed="rId25" cstate="hqprint">
            <a:extLst>
              <a:ext uri="{28A0092B-C50C-407E-A947-70E740481C1C}">
                <a14:useLocalDpi xmlns:a14="http://schemas.microsoft.com/office/drawing/2010/main"/>
              </a:ext>
            </a:extLst>
          </a:blip>
          <a:srcRect/>
          <a:stretch/>
        </p:blipFill>
        <p:spPr>
          <a:xfrm>
            <a:off x="7386282" y="3748541"/>
            <a:ext cx="653715" cy="683288"/>
          </a:xfrm>
          <a:prstGeom prst="rect">
            <a:avLst/>
          </a:prstGeom>
        </p:spPr>
      </p:pic>
      <p:sp>
        <p:nvSpPr>
          <p:cNvPr id="1158" name="Flowchart: Connector 1157">
            <a:extLst>
              <a:ext uri="{FF2B5EF4-FFF2-40B4-BE49-F238E27FC236}">
                <a16:creationId xmlns:a16="http://schemas.microsoft.com/office/drawing/2014/main" id="{07B5731B-4E6F-18F4-DD83-0AFC7F2F9620}"/>
              </a:ext>
            </a:extLst>
          </p:cNvPr>
          <p:cNvSpPr/>
          <p:nvPr/>
        </p:nvSpPr>
        <p:spPr bwMode="gray">
          <a:xfrm>
            <a:off x="8045770" y="4192441"/>
            <a:ext cx="210312" cy="210312"/>
          </a:xfrm>
          <a:prstGeom prst="flowChartConnector">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000">
                <a:solidFill>
                  <a:schemeClr val="bg1"/>
                </a:solidFill>
              </a:rPr>
              <a:t>1</a:t>
            </a:r>
          </a:p>
        </p:txBody>
      </p:sp>
      <p:sp>
        <p:nvSpPr>
          <p:cNvPr id="32" name="Rectangle 31">
            <a:extLst>
              <a:ext uri="{FF2B5EF4-FFF2-40B4-BE49-F238E27FC236}">
                <a16:creationId xmlns:a16="http://schemas.microsoft.com/office/drawing/2014/main" id="{DADF85CD-2E9A-76A4-D18C-F5ACAE9112F4}"/>
              </a:ext>
            </a:extLst>
          </p:cNvPr>
          <p:cNvSpPr/>
          <p:nvPr/>
        </p:nvSpPr>
        <p:spPr>
          <a:xfrm>
            <a:off x="10577520" y="1204557"/>
            <a:ext cx="1483006" cy="329320"/>
          </a:xfrm>
          <a:prstGeom prst="rect">
            <a:avLst/>
          </a:prstGeom>
          <a:no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600" b="1">
                <a:solidFill>
                  <a:schemeClr val="bg2"/>
                </a:solidFill>
              </a:rPr>
              <a:t>Key </a:t>
            </a:r>
          </a:p>
          <a:p>
            <a:pPr algn="ctr">
              <a:lnSpc>
                <a:spcPct val="95000"/>
              </a:lnSpc>
            </a:pPr>
            <a:r>
              <a:rPr lang="en-US" sz="1600" b="1">
                <a:solidFill>
                  <a:schemeClr val="bg2"/>
                </a:solidFill>
              </a:rPr>
              <a:t>Programs</a:t>
            </a:r>
          </a:p>
        </p:txBody>
      </p:sp>
      <p:cxnSp>
        <p:nvCxnSpPr>
          <p:cNvPr id="34" name="Straight Connector 33">
            <a:extLst>
              <a:ext uri="{FF2B5EF4-FFF2-40B4-BE49-F238E27FC236}">
                <a16:creationId xmlns:a16="http://schemas.microsoft.com/office/drawing/2014/main" id="{D6695DD7-DB5E-14CC-1457-F525A2D909A9}"/>
              </a:ext>
            </a:extLst>
          </p:cNvPr>
          <p:cNvCxnSpPr>
            <a:cxnSpLocks/>
          </p:cNvCxnSpPr>
          <p:nvPr/>
        </p:nvCxnSpPr>
        <p:spPr>
          <a:xfrm flipH="1">
            <a:off x="1445949" y="5668918"/>
            <a:ext cx="19261" cy="214219"/>
          </a:xfrm>
          <a:prstGeom prst="line">
            <a:avLst/>
          </a:prstGeom>
          <a:ln w="12700" cap="sq">
            <a:solidFill>
              <a:schemeClr val="tx1"/>
            </a:solidFill>
          </a:ln>
        </p:spPr>
        <p:style>
          <a:lnRef idx="1">
            <a:schemeClr val="accent1"/>
          </a:lnRef>
          <a:fillRef idx="0">
            <a:schemeClr val="accent1"/>
          </a:fillRef>
          <a:effectRef idx="0">
            <a:schemeClr val="dk1"/>
          </a:effectRef>
          <a:fontRef idx="minor">
            <a:schemeClr val="lt1"/>
          </a:fontRef>
        </p:style>
      </p:cxnSp>
      <p:sp>
        <p:nvSpPr>
          <p:cNvPr id="42" name="Flowchart: Connector 41">
            <a:extLst>
              <a:ext uri="{FF2B5EF4-FFF2-40B4-BE49-F238E27FC236}">
                <a16:creationId xmlns:a16="http://schemas.microsoft.com/office/drawing/2014/main" id="{D8A39D7A-2B37-369C-3A91-C643043AC4B2}"/>
              </a:ext>
            </a:extLst>
          </p:cNvPr>
          <p:cNvSpPr/>
          <p:nvPr/>
        </p:nvSpPr>
        <p:spPr bwMode="gray">
          <a:xfrm>
            <a:off x="4477674" y="5687745"/>
            <a:ext cx="210312" cy="210312"/>
          </a:xfrm>
          <a:prstGeom prst="flowChartConnector">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000">
                <a:solidFill>
                  <a:schemeClr val="bg1"/>
                </a:solidFill>
              </a:rPr>
              <a:t>2</a:t>
            </a:r>
          </a:p>
        </p:txBody>
      </p:sp>
      <p:sp>
        <p:nvSpPr>
          <p:cNvPr id="44" name="Flowchart: Connector 43">
            <a:extLst>
              <a:ext uri="{FF2B5EF4-FFF2-40B4-BE49-F238E27FC236}">
                <a16:creationId xmlns:a16="http://schemas.microsoft.com/office/drawing/2014/main" id="{A4A6B9B5-B071-0422-33B4-F58010945A55}"/>
              </a:ext>
            </a:extLst>
          </p:cNvPr>
          <p:cNvSpPr/>
          <p:nvPr/>
        </p:nvSpPr>
        <p:spPr bwMode="gray">
          <a:xfrm>
            <a:off x="4777617" y="5687745"/>
            <a:ext cx="210312" cy="210312"/>
          </a:xfrm>
          <a:prstGeom prst="flowChartConnector">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000">
                <a:solidFill>
                  <a:schemeClr val="bg1"/>
                </a:solidFill>
              </a:rPr>
              <a:t>6</a:t>
            </a:r>
          </a:p>
        </p:txBody>
      </p:sp>
      <p:cxnSp>
        <p:nvCxnSpPr>
          <p:cNvPr id="45" name="Straight Connector 44">
            <a:extLst>
              <a:ext uri="{FF2B5EF4-FFF2-40B4-BE49-F238E27FC236}">
                <a16:creationId xmlns:a16="http://schemas.microsoft.com/office/drawing/2014/main" id="{9AAC87BE-8EC7-CA80-1191-76A3A3FA1942}"/>
              </a:ext>
            </a:extLst>
          </p:cNvPr>
          <p:cNvCxnSpPr>
            <a:cxnSpLocks/>
          </p:cNvCxnSpPr>
          <p:nvPr/>
        </p:nvCxnSpPr>
        <p:spPr>
          <a:xfrm flipH="1">
            <a:off x="4715055" y="5674800"/>
            <a:ext cx="19261" cy="214219"/>
          </a:xfrm>
          <a:prstGeom prst="line">
            <a:avLst/>
          </a:prstGeom>
          <a:ln w="12700" cap="sq">
            <a:solidFill>
              <a:schemeClr val="tx1"/>
            </a:solidFill>
          </a:ln>
        </p:spPr>
        <p:style>
          <a:lnRef idx="1">
            <a:schemeClr val="accent1"/>
          </a:lnRef>
          <a:fillRef idx="0">
            <a:schemeClr val="accent1"/>
          </a:fillRef>
          <a:effectRef idx="0">
            <a:schemeClr val="dk1"/>
          </a:effectRef>
          <a:fontRef idx="minor">
            <a:schemeClr val="lt1"/>
          </a:fontRef>
        </p:style>
      </p:cxnSp>
      <p:sp>
        <p:nvSpPr>
          <p:cNvPr id="54" name="Flowchart: Connector 53">
            <a:extLst>
              <a:ext uri="{FF2B5EF4-FFF2-40B4-BE49-F238E27FC236}">
                <a16:creationId xmlns:a16="http://schemas.microsoft.com/office/drawing/2014/main" id="{39377857-3141-813E-409D-6222EA2B6097}"/>
              </a:ext>
            </a:extLst>
          </p:cNvPr>
          <p:cNvSpPr/>
          <p:nvPr/>
        </p:nvSpPr>
        <p:spPr bwMode="gray">
          <a:xfrm>
            <a:off x="7482948" y="5655007"/>
            <a:ext cx="210312" cy="210312"/>
          </a:xfrm>
          <a:prstGeom prst="flowChartConnector">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000">
                <a:solidFill>
                  <a:schemeClr val="bg1"/>
                </a:solidFill>
              </a:rPr>
              <a:t>2</a:t>
            </a:r>
          </a:p>
        </p:txBody>
      </p:sp>
      <p:sp>
        <p:nvSpPr>
          <p:cNvPr id="57" name="Flowchart: Connector 56">
            <a:extLst>
              <a:ext uri="{FF2B5EF4-FFF2-40B4-BE49-F238E27FC236}">
                <a16:creationId xmlns:a16="http://schemas.microsoft.com/office/drawing/2014/main" id="{D065915D-062B-0A2A-8075-D5DBC421606F}"/>
              </a:ext>
            </a:extLst>
          </p:cNvPr>
          <p:cNvSpPr/>
          <p:nvPr/>
        </p:nvSpPr>
        <p:spPr bwMode="gray">
          <a:xfrm>
            <a:off x="7782891" y="5655007"/>
            <a:ext cx="210312" cy="210312"/>
          </a:xfrm>
          <a:prstGeom prst="flowChartConnector">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1000">
                <a:solidFill>
                  <a:schemeClr val="bg1"/>
                </a:solidFill>
              </a:rPr>
              <a:t>6</a:t>
            </a:r>
          </a:p>
        </p:txBody>
      </p:sp>
      <p:cxnSp>
        <p:nvCxnSpPr>
          <p:cNvPr id="59" name="Straight Connector 58">
            <a:extLst>
              <a:ext uri="{FF2B5EF4-FFF2-40B4-BE49-F238E27FC236}">
                <a16:creationId xmlns:a16="http://schemas.microsoft.com/office/drawing/2014/main" id="{B0FE9492-4025-C502-84C2-F62C5AE71830}"/>
              </a:ext>
            </a:extLst>
          </p:cNvPr>
          <p:cNvCxnSpPr>
            <a:cxnSpLocks/>
          </p:cNvCxnSpPr>
          <p:nvPr/>
        </p:nvCxnSpPr>
        <p:spPr>
          <a:xfrm flipH="1">
            <a:off x="7720329" y="5642062"/>
            <a:ext cx="19261" cy="214219"/>
          </a:xfrm>
          <a:prstGeom prst="line">
            <a:avLst/>
          </a:prstGeom>
          <a:ln w="12700" cap="sq">
            <a:solidFill>
              <a:schemeClr val="tx1"/>
            </a:solidFill>
          </a:ln>
        </p:spPr>
        <p:style>
          <a:lnRef idx="1">
            <a:schemeClr val="accent1"/>
          </a:lnRef>
          <a:fillRef idx="0">
            <a:schemeClr val="accent1"/>
          </a:fillRef>
          <a:effectRef idx="0">
            <a:schemeClr val="dk1"/>
          </a:effectRef>
          <a:fontRef idx="minor">
            <a:schemeClr val="lt1"/>
          </a:fontRef>
        </p:style>
      </p:cxnSp>
      <p:sp>
        <p:nvSpPr>
          <p:cNvPr id="21" name="Rectangle 20">
            <a:extLst>
              <a:ext uri="{FF2B5EF4-FFF2-40B4-BE49-F238E27FC236}">
                <a16:creationId xmlns:a16="http://schemas.microsoft.com/office/drawing/2014/main" id="{F3A722A5-DCF2-1A6F-028C-BEE96B7A1AA1}"/>
              </a:ext>
            </a:extLst>
          </p:cNvPr>
          <p:cNvSpPr/>
          <p:nvPr/>
        </p:nvSpPr>
        <p:spPr>
          <a:xfrm>
            <a:off x="1411617" y="6071715"/>
            <a:ext cx="9368767" cy="356616"/>
          </a:xfrm>
          <a:prstGeom prst="rect">
            <a:avLst/>
          </a:prstGeom>
          <a:solidFill>
            <a:schemeClr val="tx2"/>
          </a:solidFill>
        </p:spPr>
        <p:txBody>
          <a:bodyPr wrap="square" lIns="0" tIns="0" rIns="0" bIns="0" rtlCol="0" anchor="ctr">
            <a:noAutofit/>
          </a:bodyPr>
          <a:lstStyle/>
          <a:p>
            <a:pPr algn="ctr">
              <a:lnSpc>
                <a:spcPct val="95000"/>
              </a:lnSpc>
            </a:pPr>
            <a:r>
              <a:rPr lang="en-US" b="1" dirty="0">
                <a:solidFill>
                  <a:schemeClr val="bg1"/>
                </a:solidFill>
              </a:rPr>
              <a:t>Complete Line-up of Intelligent and Electrified Solutions</a:t>
            </a:r>
          </a:p>
        </p:txBody>
      </p:sp>
      <p:sp>
        <p:nvSpPr>
          <p:cNvPr id="18" name="TextBox 17">
            <a:extLst>
              <a:ext uri="{FF2B5EF4-FFF2-40B4-BE49-F238E27FC236}">
                <a16:creationId xmlns:a16="http://schemas.microsoft.com/office/drawing/2014/main" id="{E0AF1819-8005-B952-E6D9-FA3472306A9D}"/>
              </a:ext>
            </a:extLst>
          </p:cNvPr>
          <p:cNvSpPr txBox="1"/>
          <p:nvPr/>
        </p:nvSpPr>
        <p:spPr>
          <a:xfrm>
            <a:off x="10045223" y="505221"/>
            <a:ext cx="1608137" cy="230832"/>
          </a:xfrm>
          <a:prstGeom prst="rect">
            <a:avLst/>
          </a:prstGeom>
          <a:noFill/>
        </p:spPr>
        <p:txBody>
          <a:bodyPr wrap="square" rtlCol="0">
            <a:spAutoFit/>
          </a:bodyPr>
          <a:lstStyle/>
          <a:p>
            <a:pPr algn="r"/>
            <a:r>
              <a:rPr lang="en-US" sz="900">
                <a:solidFill>
                  <a:srgbClr val="FFFFFF">
                    <a:lumMod val="75000"/>
                  </a:srgbClr>
                </a:solidFill>
              </a:rPr>
              <a:t>Speaker: Braden Cook</a:t>
            </a:r>
          </a:p>
        </p:txBody>
      </p:sp>
      <p:sp>
        <p:nvSpPr>
          <p:cNvPr id="23" name="Arrow: Pentagon 22">
            <a:extLst>
              <a:ext uri="{FF2B5EF4-FFF2-40B4-BE49-F238E27FC236}">
                <a16:creationId xmlns:a16="http://schemas.microsoft.com/office/drawing/2014/main" id="{085AD82C-0C66-A4EE-038F-5BA7AAE916A3}"/>
              </a:ext>
            </a:extLst>
          </p:cNvPr>
          <p:cNvSpPr/>
          <p:nvPr/>
        </p:nvSpPr>
        <p:spPr bwMode="gray">
          <a:xfrm flipH="1">
            <a:off x="10126662" y="133618"/>
            <a:ext cx="2065337" cy="365760"/>
          </a:xfrm>
          <a:prstGeom prst="homePlate">
            <a:avLst/>
          </a:prstGeom>
          <a:solidFill>
            <a:schemeClr val="accent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Ins="640080" rtlCol="0" anchor="ct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US" sz="900" b="0" i="0" u="none" strike="noStrike" kern="1200" cap="none" spc="0" normalizeH="0" baseline="0" noProof="0">
                <a:ln>
                  <a:noFill/>
                </a:ln>
                <a:solidFill>
                  <a:srgbClr val="152C73"/>
                </a:solidFill>
                <a:effectLst/>
                <a:uLnTx/>
                <a:uFillTx/>
                <a:latin typeface="Arial"/>
                <a:ea typeface="+mn-ea"/>
                <a:cs typeface="+mn-cs"/>
              </a:rPr>
              <a:t>NARS Roadmap</a:t>
            </a:r>
          </a:p>
        </p:txBody>
      </p:sp>
      <p:pic>
        <p:nvPicPr>
          <p:cNvPr id="24" name="Graphic 23" descr="Bar graph with upward trend outline">
            <a:extLst>
              <a:ext uri="{FF2B5EF4-FFF2-40B4-BE49-F238E27FC236}">
                <a16:creationId xmlns:a16="http://schemas.microsoft.com/office/drawing/2014/main" id="{27373B0C-23CD-B5C1-D8DF-94703353BD78}"/>
              </a:ext>
            </a:extLst>
          </p:cNvPr>
          <p:cNvPicPr>
            <a:picLocks noChangeAspect="1"/>
          </p:cNvPicPr>
          <p:nvPr/>
        </p:nvPicPr>
        <p:blipFill>
          <a:blip r:embed="rId26" cstate="print">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11799106" y="179338"/>
            <a:ext cx="274320" cy="274320"/>
          </a:xfrm>
          <a:prstGeom prst="rect">
            <a:avLst/>
          </a:prstGeom>
        </p:spPr>
      </p:pic>
      <p:sp>
        <p:nvSpPr>
          <p:cNvPr id="17" name="TextBox 16">
            <a:extLst>
              <a:ext uri="{FF2B5EF4-FFF2-40B4-BE49-F238E27FC236}">
                <a16:creationId xmlns:a16="http://schemas.microsoft.com/office/drawing/2014/main" id="{D0DC0AC0-94BE-25E4-B27A-61C06C631596}"/>
              </a:ext>
            </a:extLst>
          </p:cNvPr>
          <p:cNvSpPr txBox="1"/>
          <p:nvPr/>
        </p:nvSpPr>
        <p:spPr>
          <a:xfrm>
            <a:off x="9402522" y="6313404"/>
            <a:ext cx="4153008" cy="409343"/>
          </a:xfrm>
          <a:prstGeom prst="rect">
            <a:avLst/>
          </a:prstGeom>
          <a:noFill/>
        </p:spPr>
        <p:txBody>
          <a:bodyPr wrap="square" lIns="0" tIns="0" rIns="0" bIns="0" rtlCol="0">
            <a:spAutoFit/>
          </a:bodyPr>
          <a:lstStyle/>
          <a:p>
            <a:pPr algn="l">
              <a:lnSpc>
                <a:spcPct val="95000"/>
              </a:lnSpc>
            </a:pPr>
            <a:r>
              <a:rPr lang="en-US" sz="2800" b="1" dirty="0">
                <a:solidFill>
                  <a:schemeClr val="bg1"/>
                </a:solidFill>
                <a:highlight>
                  <a:srgbClr val="FF0000"/>
                </a:highlight>
              </a:rPr>
              <a:t>CONFIDENTIAL</a:t>
            </a:r>
          </a:p>
        </p:txBody>
      </p:sp>
    </p:spTree>
    <p:extLst>
      <p:ext uri="{BB962C8B-B14F-4D97-AF65-F5344CB8AC3E}">
        <p14:creationId xmlns:p14="http://schemas.microsoft.com/office/powerpoint/2010/main" val="9532672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05E5DE6-9BDE-955B-BB81-7BF9F8726173}"/>
              </a:ext>
            </a:extLst>
          </p:cNvPr>
          <p:cNvGraphicFramePr>
            <a:graphicFrameLocks noChangeAspect="1"/>
          </p:cNvGraphicFramePr>
          <p:nvPr>
            <p:custDataLst>
              <p:tags r:id="rId1"/>
            </p:custDataLst>
            <p:extLst>
              <p:ext uri="{D42A27DB-BD31-4B8C-83A1-F6EECF244321}">
                <p14:modId xmlns:p14="http://schemas.microsoft.com/office/powerpoint/2010/main" val="244901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405E5DE6-9BDE-955B-BB81-7BF9F87261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3633CEBB-3630-56D7-2D83-584944F7C7BD}"/>
              </a:ext>
            </a:extLst>
          </p:cNvPr>
          <p:cNvSpPr>
            <a:spLocks noGrp="1"/>
          </p:cNvSpPr>
          <p:nvPr>
            <p:ph type="body" idx="1"/>
          </p:nvPr>
        </p:nvSpPr>
        <p:spPr/>
        <p:txBody>
          <a:bodyPr/>
          <a:lstStyle/>
          <a:p>
            <a:endParaRPr lang="en-US"/>
          </a:p>
        </p:txBody>
      </p:sp>
      <p:sp>
        <p:nvSpPr>
          <p:cNvPr id="5" name="Title 4">
            <a:extLst>
              <a:ext uri="{FF2B5EF4-FFF2-40B4-BE49-F238E27FC236}">
                <a16:creationId xmlns:a16="http://schemas.microsoft.com/office/drawing/2014/main" id="{85FA65D2-0D91-35E6-BB0B-77D7EF612A19}"/>
              </a:ext>
            </a:extLst>
          </p:cNvPr>
          <p:cNvSpPr>
            <a:spLocks noGrp="1"/>
          </p:cNvSpPr>
          <p:nvPr>
            <p:ph type="title"/>
          </p:nvPr>
        </p:nvSpPr>
        <p:spPr/>
        <p:txBody>
          <a:bodyPr vert="horz"/>
          <a:lstStyle/>
          <a:p>
            <a:r>
              <a:rPr lang="en-US"/>
              <a:t>Financial Update</a:t>
            </a:r>
          </a:p>
        </p:txBody>
      </p:sp>
      <p:sp>
        <p:nvSpPr>
          <p:cNvPr id="7" name="Slide Number Placeholder 3">
            <a:extLst>
              <a:ext uri="{FF2B5EF4-FFF2-40B4-BE49-F238E27FC236}">
                <a16:creationId xmlns:a16="http://schemas.microsoft.com/office/drawing/2014/main" id="{88619FA7-7E86-D86E-4139-D96A4CE55626}"/>
              </a:ext>
            </a:extLst>
          </p:cNvPr>
          <p:cNvSpPr>
            <a:spLocks noGrp="1"/>
          </p:cNvSpPr>
          <p:nvPr>
            <p:ph type="sldNum" sz="quarter" idx="10"/>
          </p:nvPr>
        </p:nvSpPr>
        <p:spPr>
          <a:xfrm>
            <a:off x="11277600" y="6423660"/>
            <a:ext cx="457200" cy="365760"/>
          </a:xfrm>
        </p:spPr>
        <p:txBody>
          <a:bodyPr/>
          <a:lstStyle/>
          <a:p>
            <a:fld id="{54C43044-12A5-4144-ACF2-73440A089539}" type="slidenum">
              <a:rPr lang="en-US" smtClean="0"/>
              <a:t>11</a:t>
            </a:fld>
            <a:endParaRPr lang="en-US"/>
          </a:p>
        </p:txBody>
      </p:sp>
    </p:spTree>
    <p:extLst>
      <p:ext uri="{BB962C8B-B14F-4D97-AF65-F5344CB8AC3E}">
        <p14:creationId xmlns:p14="http://schemas.microsoft.com/office/powerpoint/2010/main" val="428757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996E70D-04B4-D4DC-54A8-B3553C8138B1}"/>
              </a:ext>
            </a:extLst>
          </p:cNvPr>
          <p:cNvSpPr/>
          <p:nvPr/>
        </p:nvSpPr>
        <p:spPr bwMode="gray">
          <a:xfrm>
            <a:off x="769435" y="3130227"/>
            <a:ext cx="7777739" cy="1497863"/>
          </a:xfrm>
          <a:prstGeom prst="rect">
            <a:avLst/>
          </a:prstGeom>
          <a:solidFill>
            <a:schemeClr val="bg1">
              <a:lumMod val="95000"/>
              <a:alpha val="4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graphicFrame>
        <p:nvGraphicFramePr>
          <p:cNvPr id="6" name="Object 5" hidden="1">
            <a:extLst>
              <a:ext uri="{FF2B5EF4-FFF2-40B4-BE49-F238E27FC236}">
                <a16:creationId xmlns:a16="http://schemas.microsoft.com/office/drawing/2014/main" id="{EBF2B33F-A7FE-42FC-BAD9-1B89C6FEF00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6" name="Object 5" hidden="1">
                        <a:extLst>
                          <a:ext uri="{FF2B5EF4-FFF2-40B4-BE49-F238E27FC236}">
                            <a16:creationId xmlns:a16="http://schemas.microsoft.com/office/drawing/2014/main" id="{EBF2B33F-A7FE-42FC-BAD9-1B89C6FEF0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2024 NARS Financials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C43044-12A5-4144-ACF2-73440A089539}"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49" name="Text Box 4">
            <a:extLst>
              <a:ext uri="{FF2B5EF4-FFF2-40B4-BE49-F238E27FC236}">
                <a16:creationId xmlns:a16="http://schemas.microsoft.com/office/drawing/2014/main" id="{971973C3-4C9E-4D10-85B8-21E003419D24}"/>
              </a:ext>
            </a:extLst>
          </p:cNvPr>
          <p:cNvSpPr txBox="1">
            <a:spLocks noChangeArrowheads="1"/>
          </p:cNvSpPr>
          <p:nvPr/>
        </p:nvSpPr>
        <p:spPr bwMode="auto">
          <a:xfrm rot="16200000">
            <a:off x="166152" y="5254089"/>
            <a:ext cx="1490874" cy="276999"/>
          </a:xfrm>
          <a:prstGeom prst="rect">
            <a:avLst/>
          </a:prstGeom>
          <a:solidFill>
            <a:schemeClr val="tx2"/>
          </a:solidFill>
          <a:ln w="9525">
            <a:noFill/>
            <a:miter lim="800000"/>
            <a:headEnd/>
            <a:tailEnd/>
          </a:ln>
          <a:effectLst/>
        </p:spPr>
        <p:txBody>
          <a:bodyPr wrap="square" anchor="ct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a:ea typeface="+mn-ea"/>
                <a:cs typeface="+mn-cs"/>
              </a:rPr>
              <a:t>Free Cash Flow</a:t>
            </a:r>
          </a:p>
        </p:txBody>
      </p:sp>
      <p:grpSp>
        <p:nvGrpSpPr>
          <p:cNvPr id="4" name="Group 3">
            <a:extLst>
              <a:ext uri="{FF2B5EF4-FFF2-40B4-BE49-F238E27FC236}">
                <a16:creationId xmlns:a16="http://schemas.microsoft.com/office/drawing/2014/main" id="{AF4FC56A-2DD6-6D73-F4D3-770CE48CBC8D}"/>
              </a:ext>
            </a:extLst>
          </p:cNvPr>
          <p:cNvGrpSpPr/>
          <p:nvPr/>
        </p:nvGrpSpPr>
        <p:grpSpPr>
          <a:xfrm>
            <a:off x="1466734" y="1604651"/>
            <a:ext cx="3834464" cy="1525576"/>
            <a:chOff x="1208827" y="1410505"/>
            <a:chExt cx="3834464" cy="1525576"/>
          </a:xfrm>
        </p:grpSpPr>
        <p:graphicFrame>
          <p:nvGraphicFramePr>
            <p:cNvPr id="7" name="Chart 6">
              <a:extLst>
                <a:ext uri="{FF2B5EF4-FFF2-40B4-BE49-F238E27FC236}">
                  <a16:creationId xmlns:a16="http://schemas.microsoft.com/office/drawing/2014/main" id="{4EB750B3-1BD1-44B9-9731-AFCE910B780E}"/>
                </a:ext>
              </a:extLst>
            </p:cNvPr>
            <p:cNvGraphicFramePr/>
            <p:nvPr/>
          </p:nvGraphicFramePr>
          <p:xfrm>
            <a:off x="1458236" y="1410505"/>
            <a:ext cx="3418688" cy="1525576"/>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extLst>
                <a:ext uri="{FF2B5EF4-FFF2-40B4-BE49-F238E27FC236}">
                  <a16:creationId xmlns:a16="http://schemas.microsoft.com/office/drawing/2014/main" id="{58507AF7-7714-4B5E-9518-B81D2B490960}"/>
                </a:ext>
              </a:extLst>
            </p:cNvPr>
            <p:cNvSpPr txBox="1"/>
            <p:nvPr/>
          </p:nvSpPr>
          <p:spPr>
            <a:xfrm>
              <a:off x="1208827" y="2300448"/>
              <a:ext cx="3834464" cy="188885"/>
            </a:xfrm>
            <a:prstGeom prst="rect">
              <a:avLst/>
            </a:prstGeom>
            <a:noFill/>
          </p:spPr>
          <p:txBody>
            <a:bodyPr wrap="square" lIns="0" tIns="0" rIns="0" bIns="0" rtlCol="0" anchor="ctr">
              <a:noAutofit/>
            </a:bodyPr>
            <a:lstStyle/>
            <a:p>
              <a:pPr>
                <a:lnSpc>
                  <a:spcPct val="95000"/>
                </a:lnSpc>
                <a:tabLst>
                  <a:tab pos="1143000" algn="ctr"/>
                  <a:tab pos="1944688" algn="ctr"/>
                  <a:tab pos="2743200" algn="ctr"/>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Organic </a:t>
              </a:r>
            </a:p>
            <a:p>
              <a:pPr>
                <a:lnSpc>
                  <a:spcPct val="95000"/>
                </a:lnSpc>
                <a:tabLst>
                  <a:tab pos="1143000" algn="ctr"/>
                  <a:tab pos="1944688" algn="ctr"/>
                  <a:tab pos="2743200" algn="ctr"/>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VPY%	</a:t>
              </a:r>
              <a:r>
                <a:rPr lang="en-US" sz="1000">
                  <a:solidFill>
                    <a:srgbClr val="000000"/>
                  </a:solidFill>
                  <a:latin typeface="Arial"/>
                </a:rPr>
                <a:t>   </a:t>
              </a:r>
              <a:r>
                <a:rPr lang="en-US" sz="1000">
                  <a:solidFill>
                    <a:srgbClr val="FFFFFF"/>
                  </a:solidFill>
                  <a:latin typeface="Arial"/>
                </a:rPr>
                <a:t>Flat</a:t>
              </a:r>
              <a:r>
                <a:rPr kumimoji="0" lang="en-US" sz="1000" b="0" i="0" u="none" strike="noStrike" kern="1200" cap="none" spc="0" normalizeH="0" baseline="0" noProof="0">
                  <a:ln>
                    <a:noFill/>
                  </a:ln>
                  <a:solidFill>
                    <a:srgbClr val="FFFFFF"/>
                  </a:solidFill>
                  <a:effectLst/>
                  <a:uLnTx/>
                  <a:uFillTx/>
                  <a:latin typeface="Arial"/>
                  <a:ea typeface="+mn-ea"/>
                  <a:cs typeface="+mn-cs"/>
                </a:rPr>
                <a:t> 		</a:t>
              </a:r>
              <a:r>
                <a:rPr kumimoji="0" lang="en-US" sz="1000" b="0" i="0" u="none" strike="noStrike" kern="1200" cap="none" spc="0" normalizeH="0" baseline="0" noProof="0">
                  <a:ln>
                    <a:noFill/>
                  </a:ln>
                  <a:solidFill>
                    <a:schemeClr val="bg1"/>
                  </a:solidFill>
                  <a:effectLst/>
                  <a:uLnTx/>
                  <a:uFillTx/>
                  <a:latin typeface="Arial"/>
                  <a:ea typeface="+mn-ea"/>
                  <a:cs typeface="+mn-cs"/>
                </a:rPr>
                <a:t> </a:t>
              </a:r>
              <a:r>
                <a:rPr lang="en-US" sz="1000">
                  <a:latin typeface="Arial"/>
                </a:rPr>
                <a:t>HD</a:t>
              </a:r>
              <a:r>
                <a:rPr kumimoji="0" lang="en-US" sz="1000" b="0" i="0" u="none" strike="noStrike" kern="1200" cap="none" spc="0" normalizeH="0" baseline="0" noProof="0">
                  <a:ln>
                    <a:noFill/>
                  </a:ln>
                  <a:effectLst/>
                  <a:uLnTx/>
                  <a:uFillTx/>
                  <a:latin typeface="Arial"/>
                  <a:ea typeface="+mn-ea"/>
                  <a:cs typeface="+mn-cs"/>
                </a:rPr>
                <a:t>D%</a:t>
              </a:r>
            </a:p>
          </p:txBody>
        </p:sp>
      </p:grpSp>
      <p:grpSp>
        <p:nvGrpSpPr>
          <p:cNvPr id="19" name="Group 18">
            <a:extLst>
              <a:ext uri="{FF2B5EF4-FFF2-40B4-BE49-F238E27FC236}">
                <a16:creationId xmlns:a16="http://schemas.microsoft.com/office/drawing/2014/main" id="{48C1937C-0457-3FC5-6FB1-98CFD3668A64}"/>
              </a:ext>
            </a:extLst>
          </p:cNvPr>
          <p:cNvGrpSpPr/>
          <p:nvPr/>
        </p:nvGrpSpPr>
        <p:grpSpPr>
          <a:xfrm>
            <a:off x="1466734" y="3137219"/>
            <a:ext cx="3834464" cy="1525576"/>
            <a:chOff x="1208827" y="3107189"/>
            <a:chExt cx="3834464" cy="1525576"/>
          </a:xfrm>
        </p:grpSpPr>
        <p:graphicFrame>
          <p:nvGraphicFramePr>
            <p:cNvPr id="40" name="Chart 39">
              <a:extLst>
                <a:ext uri="{FF2B5EF4-FFF2-40B4-BE49-F238E27FC236}">
                  <a16:creationId xmlns:a16="http://schemas.microsoft.com/office/drawing/2014/main" id="{FBC07F93-A5E4-41B5-87EC-48BF51A9FA28}"/>
                </a:ext>
              </a:extLst>
            </p:cNvPr>
            <p:cNvGraphicFramePr/>
            <p:nvPr/>
          </p:nvGraphicFramePr>
          <p:xfrm>
            <a:off x="1458236" y="3107189"/>
            <a:ext cx="3418688" cy="1525576"/>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0C85E23D-83A3-4F1B-A874-C2DB38021197}"/>
                </a:ext>
              </a:extLst>
            </p:cNvPr>
            <p:cNvSpPr txBox="1"/>
            <p:nvPr/>
          </p:nvSpPr>
          <p:spPr>
            <a:xfrm>
              <a:off x="1208827" y="4038412"/>
              <a:ext cx="3834464" cy="188885"/>
            </a:xfrm>
            <a:prstGeom prst="rect">
              <a:avLst/>
            </a:prstGeom>
            <a:noFill/>
          </p:spPr>
          <p:txBody>
            <a:bodyPr wrap="square" lIns="0" tIns="0" rIns="0" bIns="0" rtlCol="0" anchor="ctr">
              <a:noAutofit/>
            </a:bodyPr>
            <a:lstStyle/>
            <a:p>
              <a:pPr>
                <a:lnSpc>
                  <a:spcPct val="95000"/>
                </a:lnSpc>
                <a:tabLst>
                  <a:tab pos="1146175" algn="ctr"/>
                  <a:tab pos="1944688" algn="ctr"/>
                  <a:tab pos="2743200" algn="ctr"/>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Organic</a:t>
              </a:r>
            </a:p>
            <a:p>
              <a:pPr>
                <a:lnSpc>
                  <a:spcPct val="95000"/>
                </a:lnSpc>
                <a:tabLst>
                  <a:tab pos="1146175" algn="ctr"/>
                  <a:tab pos="1944688" algn="ctr"/>
                  <a:tab pos="2743200" algn="ctr"/>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VPY%	</a:t>
              </a:r>
              <a:r>
                <a:rPr lang="en-US" sz="1000">
                  <a:solidFill>
                    <a:srgbClr val="000000"/>
                  </a:solidFill>
                  <a:latin typeface="Arial"/>
                </a:rPr>
                <a:t>   </a:t>
              </a:r>
              <a:r>
                <a:rPr lang="en-US" sz="1000">
                  <a:solidFill>
                    <a:srgbClr val="FFFFFF"/>
                  </a:solidFill>
                  <a:latin typeface="Arial"/>
                </a:rPr>
                <a:t>9</a:t>
              </a:r>
              <a:r>
                <a:rPr kumimoji="0" lang="en-US" sz="1000" b="0" i="0" u="none" strike="noStrike" kern="1200" cap="none" spc="0" normalizeH="0" baseline="0" noProof="0">
                  <a:ln>
                    <a:noFill/>
                  </a:ln>
                  <a:solidFill>
                    <a:srgbClr val="FFFFFF"/>
                  </a:solidFill>
                  <a:effectLst/>
                  <a:uLnTx/>
                  <a:uFillTx/>
                  <a:latin typeface="Arial"/>
                  <a:ea typeface="+mn-ea"/>
                  <a:cs typeface="+mn-cs"/>
                </a:rPr>
                <a:t>%	(23%)</a:t>
              </a:r>
              <a:r>
                <a:rPr kumimoji="0" lang="en-US" sz="1000" b="0" i="0" u="none" strike="noStrike" kern="1200" cap="none" spc="0" normalizeH="0" baseline="0" noProof="0">
                  <a:ln>
                    <a:noFill/>
                  </a:ln>
                  <a:solidFill>
                    <a:srgbClr val="000000"/>
                  </a:solidFill>
                  <a:effectLst/>
                  <a:uLnTx/>
                  <a:uFillTx/>
                  <a:latin typeface="Arial"/>
                  <a:ea typeface="+mn-ea"/>
                  <a:cs typeface="+mn-cs"/>
                </a:rPr>
                <a:t>	</a:t>
              </a:r>
              <a:r>
                <a:rPr lang="en-US" sz="1000">
                  <a:latin typeface="Arial"/>
                </a:rPr>
                <a:t>HDD</a:t>
              </a:r>
              <a:r>
                <a:rPr kumimoji="0" lang="en-US" sz="1000" b="0" i="0" u="none" strike="noStrike" kern="1200" cap="none" spc="0" normalizeH="0" baseline="0" noProof="0">
                  <a:ln>
                    <a:noFill/>
                  </a:ln>
                  <a:effectLst/>
                  <a:uLnTx/>
                  <a:uFillTx/>
                  <a:latin typeface="Arial"/>
                  <a:ea typeface="+mn-ea"/>
                  <a:cs typeface="+mn-cs"/>
                </a:rPr>
                <a:t>%</a:t>
              </a:r>
            </a:p>
          </p:txBody>
        </p:sp>
      </p:grpSp>
      <p:grpSp>
        <p:nvGrpSpPr>
          <p:cNvPr id="20" name="Group 19">
            <a:extLst>
              <a:ext uri="{FF2B5EF4-FFF2-40B4-BE49-F238E27FC236}">
                <a16:creationId xmlns:a16="http://schemas.microsoft.com/office/drawing/2014/main" id="{CA7DF063-EA5B-A981-94CA-75B9F1A22FA9}"/>
              </a:ext>
            </a:extLst>
          </p:cNvPr>
          <p:cNvGrpSpPr/>
          <p:nvPr/>
        </p:nvGrpSpPr>
        <p:grpSpPr>
          <a:xfrm>
            <a:off x="1490179" y="4628092"/>
            <a:ext cx="3834464" cy="1525576"/>
            <a:chOff x="1208827" y="5019615"/>
            <a:chExt cx="3834464" cy="1525576"/>
          </a:xfrm>
        </p:grpSpPr>
        <p:graphicFrame>
          <p:nvGraphicFramePr>
            <p:cNvPr id="45" name="Chart 44">
              <a:extLst>
                <a:ext uri="{FF2B5EF4-FFF2-40B4-BE49-F238E27FC236}">
                  <a16:creationId xmlns:a16="http://schemas.microsoft.com/office/drawing/2014/main" id="{2ECC9E41-64CE-4015-AFA2-D3E046C857C0}"/>
                </a:ext>
              </a:extLst>
            </p:cNvPr>
            <p:cNvGraphicFramePr/>
            <p:nvPr/>
          </p:nvGraphicFramePr>
          <p:xfrm>
            <a:off x="1416715" y="5019615"/>
            <a:ext cx="3418688" cy="1525576"/>
          </p:xfrm>
          <a:graphic>
            <a:graphicData uri="http://schemas.openxmlformats.org/drawingml/2006/chart">
              <c:chart xmlns:c="http://schemas.openxmlformats.org/drawingml/2006/chart" xmlns:r="http://schemas.openxmlformats.org/officeDocument/2006/relationships" r:id="rId8"/>
            </a:graphicData>
          </a:graphic>
        </p:graphicFrame>
        <p:sp>
          <p:nvSpPr>
            <p:cNvPr id="53" name="TextBox 52">
              <a:extLst>
                <a:ext uri="{FF2B5EF4-FFF2-40B4-BE49-F238E27FC236}">
                  <a16:creationId xmlns:a16="http://schemas.microsoft.com/office/drawing/2014/main" id="{547F2154-81F0-4B16-9EE6-50B8783DC340}"/>
                </a:ext>
              </a:extLst>
            </p:cNvPr>
            <p:cNvSpPr txBox="1"/>
            <p:nvPr/>
          </p:nvSpPr>
          <p:spPr>
            <a:xfrm>
              <a:off x="1208827" y="5933187"/>
              <a:ext cx="3834464" cy="188885"/>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5000"/>
                </a:lnSpc>
                <a:spcBef>
                  <a:spcPts val="0"/>
                </a:spcBef>
                <a:spcAft>
                  <a:spcPts val="0"/>
                </a:spcAft>
                <a:buClrTx/>
                <a:buSzTx/>
                <a:buFontTx/>
                <a:buNone/>
                <a:tabLst>
                  <a:tab pos="1146175" algn="ctr"/>
                  <a:tab pos="1944688" algn="ctr"/>
                  <a:tab pos="2686050" algn="ctr"/>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Organic </a:t>
              </a:r>
            </a:p>
            <a:p>
              <a:pPr marL="0" marR="0" lvl="0" indent="0" algn="l" defTabSz="914400" rtl="0" eaLnBrk="1" fontAlgn="auto" latinLnBrk="0" hangingPunct="1">
                <a:lnSpc>
                  <a:spcPct val="95000"/>
                </a:lnSpc>
                <a:spcBef>
                  <a:spcPts val="0"/>
                </a:spcBef>
                <a:spcAft>
                  <a:spcPts val="0"/>
                </a:spcAft>
                <a:buClrTx/>
                <a:buSzTx/>
                <a:buFontTx/>
                <a:buNone/>
                <a:tabLst>
                  <a:tab pos="1146175" algn="ctr"/>
                  <a:tab pos="1944688" algn="ctr"/>
                  <a:tab pos="2686050" algn="ctr"/>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VPY%	</a:t>
              </a:r>
              <a:r>
                <a:rPr lang="en-US" sz="1000">
                  <a:solidFill>
                    <a:srgbClr val="FFFFFF"/>
                  </a:solidFill>
                  <a:latin typeface="Arial"/>
                </a:rPr>
                <a:t>81</a:t>
              </a:r>
              <a:r>
                <a:rPr kumimoji="0" lang="en-US" sz="1000" b="0" i="0" u="none" strike="noStrike" kern="1200" cap="none" spc="0" normalizeH="0" baseline="0" noProof="0">
                  <a:ln>
                    <a:noFill/>
                  </a:ln>
                  <a:solidFill>
                    <a:srgbClr val="FFFFFF"/>
                  </a:solidFill>
                  <a:effectLst/>
                  <a:uLnTx/>
                  <a:uFillTx/>
                  <a:latin typeface="Arial"/>
                  <a:ea typeface="+mn-ea"/>
                  <a:cs typeface="+mn-cs"/>
                </a:rPr>
                <a:t>%	(23%)	HG</a:t>
              </a:r>
              <a:r>
                <a:rPr lang="en-US" sz="1000">
                  <a:latin typeface="Arial"/>
                </a:rPr>
                <a:t>HDD</a:t>
              </a:r>
              <a:r>
                <a:rPr kumimoji="0" lang="en-US" sz="1000" b="0" i="0" u="none" strike="noStrike" kern="1200" cap="none" spc="0" normalizeH="0" baseline="0" noProof="0">
                  <a:ln>
                    <a:noFill/>
                  </a:ln>
                  <a:effectLst/>
                  <a:uLnTx/>
                  <a:uFillTx/>
                  <a:latin typeface="Arial"/>
                  <a:ea typeface="+mn-ea"/>
                  <a:cs typeface="+mn-cs"/>
                </a:rPr>
                <a:t>%</a:t>
              </a:r>
            </a:p>
          </p:txBody>
        </p:sp>
      </p:grpSp>
      <p:sp>
        <p:nvSpPr>
          <p:cNvPr id="54" name="Text Box 4">
            <a:extLst>
              <a:ext uri="{FF2B5EF4-FFF2-40B4-BE49-F238E27FC236}">
                <a16:creationId xmlns:a16="http://schemas.microsoft.com/office/drawing/2014/main" id="{DFAC5EF2-CCC3-4A62-9675-16992E1FC4C3}"/>
              </a:ext>
            </a:extLst>
          </p:cNvPr>
          <p:cNvSpPr txBox="1">
            <a:spLocks noChangeArrowheads="1"/>
          </p:cNvSpPr>
          <p:nvPr/>
        </p:nvSpPr>
        <p:spPr bwMode="auto">
          <a:xfrm rot="16200000">
            <a:off x="166153" y="3744154"/>
            <a:ext cx="1490872" cy="276999"/>
          </a:xfrm>
          <a:prstGeom prst="rect">
            <a:avLst/>
          </a:prstGeom>
          <a:solidFill>
            <a:schemeClr val="tx2"/>
          </a:solidFill>
          <a:ln w="9525">
            <a:noFill/>
            <a:miter lim="800000"/>
            <a:headEnd/>
            <a:tailEnd/>
          </a:ln>
          <a:effectLst/>
        </p:spPr>
        <p:txBody>
          <a:bodyPr wrap="square" anchor="ct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a:ea typeface="+mn-ea"/>
                <a:cs typeface="+mn-cs"/>
              </a:rPr>
              <a:t>Operating Profit</a:t>
            </a:r>
          </a:p>
        </p:txBody>
      </p:sp>
      <p:sp>
        <p:nvSpPr>
          <p:cNvPr id="15" name="TextBox 14">
            <a:extLst>
              <a:ext uri="{FF2B5EF4-FFF2-40B4-BE49-F238E27FC236}">
                <a16:creationId xmlns:a16="http://schemas.microsoft.com/office/drawing/2014/main" id="{60DA240F-CC5A-4163-81CB-555EB0EE50AB}"/>
              </a:ext>
            </a:extLst>
          </p:cNvPr>
          <p:cNvSpPr txBox="1"/>
          <p:nvPr/>
        </p:nvSpPr>
        <p:spPr>
          <a:xfrm>
            <a:off x="2016060" y="1268215"/>
            <a:ext cx="1254043" cy="258442"/>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600" b="1" i="1" strike="noStrike" kern="1200" cap="none" spc="0" normalizeH="0" baseline="0" noProof="0">
                <a:ln>
                  <a:noFill/>
                </a:ln>
                <a:solidFill>
                  <a:srgbClr val="FFFFFF">
                    <a:lumMod val="50000"/>
                  </a:srgbClr>
                </a:solidFill>
                <a:effectLst/>
                <a:uLnTx/>
                <a:uFillTx/>
                <a:latin typeface="Arial"/>
                <a:ea typeface="+mn-ea"/>
                <a:cs typeface="+mn-cs"/>
              </a:rPr>
              <a:t>1H Actuals</a:t>
            </a:r>
          </a:p>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59" name="TextBox 58">
            <a:extLst>
              <a:ext uri="{FF2B5EF4-FFF2-40B4-BE49-F238E27FC236}">
                <a16:creationId xmlns:a16="http://schemas.microsoft.com/office/drawing/2014/main" id="{8CC14520-5B78-47B9-BF58-C3FD17C76117}"/>
              </a:ext>
            </a:extLst>
          </p:cNvPr>
          <p:cNvSpPr txBox="1"/>
          <p:nvPr/>
        </p:nvSpPr>
        <p:spPr>
          <a:xfrm>
            <a:off x="5317888" y="1303347"/>
            <a:ext cx="1477125" cy="258442"/>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600" b="1" i="1" strike="noStrike" kern="1200" cap="none" spc="0" normalizeH="0" baseline="0" noProof="0">
                <a:ln>
                  <a:noFill/>
                </a:ln>
                <a:solidFill>
                  <a:srgbClr val="FFFFFF">
                    <a:lumMod val="50000"/>
                  </a:srgbClr>
                </a:solidFill>
                <a:effectLst/>
                <a:uLnTx/>
                <a:uFillTx/>
                <a:latin typeface="Arial"/>
                <a:ea typeface="+mn-ea"/>
                <a:cs typeface="+mn-cs"/>
              </a:rPr>
              <a:t>FY </a:t>
            </a:r>
            <a:r>
              <a:rPr lang="en-US" sz="1600" b="1" i="1">
                <a:solidFill>
                  <a:srgbClr val="FFFFFF">
                    <a:lumMod val="50000"/>
                  </a:srgbClr>
                </a:solidFill>
                <a:latin typeface="Arial"/>
              </a:rPr>
              <a:t>F</a:t>
            </a:r>
            <a:r>
              <a:rPr kumimoji="0" lang="en-US" sz="1600" b="1" i="1" strike="noStrike" kern="1200" cap="none" spc="0" normalizeH="0" baseline="0" noProof="0" err="1">
                <a:ln>
                  <a:noFill/>
                </a:ln>
                <a:solidFill>
                  <a:srgbClr val="FFFFFF">
                    <a:lumMod val="50000"/>
                  </a:srgbClr>
                </a:solidFill>
                <a:effectLst/>
                <a:uLnTx/>
                <a:uFillTx/>
                <a:latin typeface="Arial"/>
                <a:ea typeface="+mn-ea"/>
                <a:cs typeface="+mn-cs"/>
              </a:rPr>
              <a:t>orecast</a:t>
            </a:r>
            <a:endParaRPr kumimoji="0" lang="en-US" sz="1600" b="1" i="1"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8" name="TextBox 17">
            <a:extLst>
              <a:ext uri="{FF2B5EF4-FFF2-40B4-BE49-F238E27FC236}">
                <a16:creationId xmlns:a16="http://schemas.microsoft.com/office/drawing/2014/main" id="{6B3D6F85-26DF-455F-A8C2-6FFB34C39AC0}"/>
              </a:ext>
            </a:extLst>
          </p:cNvPr>
          <p:cNvSpPr txBox="1"/>
          <p:nvPr/>
        </p:nvSpPr>
        <p:spPr>
          <a:xfrm>
            <a:off x="5407837" y="2243679"/>
            <a:ext cx="1219078" cy="256110"/>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lang="en-US" sz="1600">
                <a:solidFill>
                  <a:srgbClr val="00B050"/>
                </a:solidFill>
                <a:latin typeface="Arial"/>
              </a:rPr>
              <a:t>+HSD</a:t>
            </a:r>
            <a:r>
              <a:rPr kumimoji="0" lang="en-US" sz="1600" b="0" i="0" u="none" strike="noStrike" kern="1200" cap="none" spc="0" normalizeH="0" baseline="0" noProof="0">
                <a:ln>
                  <a:noFill/>
                </a:ln>
                <a:solidFill>
                  <a:srgbClr val="00B050"/>
                </a:solidFill>
                <a:effectLst/>
                <a:uLnTx/>
                <a:uFillTx/>
                <a:latin typeface="Arial"/>
                <a:ea typeface="+mn-ea"/>
                <a:cs typeface="+mn-cs"/>
              </a:rPr>
              <a:t>%</a:t>
            </a:r>
            <a:r>
              <a:rPr kumimoji="0" lang="en-US" sz="1600" b="0" i="0" u="none" strike="noStrike" kern="1200" cap="none" spc="0" normalizeH="0" baseline="0" noProof="0">
                <a:ln>
                  <a:noFill/>
                </a:ln>
                <a:solidFill>
                  <a:srgbClr val="000000"/>
                </a:solidFill>
                <a:effectLst/>
                <a:uLnTx/>
                <a:uFillTx/>
                <a:latin typeface="Arial"/>
                <a:ea typeface="+mn-ea"/>
                <a:cs typeface="+mn-cs"/>
              </a:rPr>
              <a:t> VPY</a:t>
            </a:r>
          </a:p>
        </p:txBody>
      </p:sp>
      <p:sp>
        <p:nvSpPr>
          <p:cNvPr id="60" name="TextBox 59">
            <a:extLst>
              <a:ext uri="{FF2B5EF4-FFF2-40B4-BE49-F238E27FC236}">
                <a16:creationId xmlns:a16="http://schemas.microsoft.com/office/drawing/2014/main" id="{0D63563F-3264-42A8-9D6A-FF6D1D6E3278}"/>
              </a:ext>
            </a:extLst>
          </p:cNvPr>
          <p:cNvSpPr txBox="1"/>
          <p:nvPr/>
        </p:nvSpPr>
        <p:spPr>
          <a:xfrm>
            <a:off x="5348448" y="3755736"/>
            <a:ext cx="1425544" cy="278485"/>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B050"/>
                </a:solidFill>
                <a:effectLst/>
                <a:uLnTx/>
                <a:uFillTx/>
                <a:latin typeface="Arial"/>
                <a:ea typeface="+mn-ea"/>
                <a:cs typeface="+mn-cs"/>
              </a:rPr>
              <a:t>+HD</a:t>
            </a:r>
            <a:r>
              <a:rPr lang="en-US" sz="1600">
                <a:solidFill>
                  <a:srgbClr val="00B050"/>
                </a:solidFill>
                <a:latin typeface="Arial"/>
              </a:rPr>
              <a:t>D</a:t>
            </a:r>
            <a:r>
              <a:rPr kumimoji="0" lang="en-US" sz="1600" b="0" i="0" u="none" strike="noStrike" kern="1200" cap="none" spc="0" normalizeH="0" baseline="0" noProof="0">
                <a:ln>
                  <a:noFill/>
                </a:ln>
                <a:solidFill>
                  <a:srgbClr val="00B050"/>
                </a:solidFill>
                <a:effectLst/>
                <a:uLnTx/>
                <a:uFillTx/>
                <a:latin typeface="Arial"/>
                <a:ea typeface="+mn-ea"/>
                <a:cs typeface="+mn-cs"/>
              </a:rPr>
              <a:t>%</a:t>
            </a:r>
            <a:r>
              <a:rPr kumimoji="0" lang="en-US" sz="1600" b="0" i="0" u="none" strike="noStrike" kern="1200" cap="none" spc="0" normalizeH="0" baseline="0" noProof="0">
                <a:ln>
                  <a:noFill/>
                </a:ln>
                <a:solidFill>
                  <a:srgbClr val="000000"/>
                </a:solidFill>
                <a:effectLst/>
                <a:uLnTx/>
                <a:uFillTx/>
                <a:latin typeface="Arial"/>
                <a:ea typeface="+mn-ea"/>
                <a:cs typeface="+mn-cs"/>
              </a:rPr>
              <a:t> VPY</a:t>
            </a:r>
          </a:p>
        </p:txBody>
      </p:sp>
      <p:sp>
        <p:nvSpPr>
          <p:cNvPr id="61" name="TextBox 60">
            <a:extLst>
              <a:ext uri="{FF2B5EF4-FFF2-40B4-BE49-F238E27FC236}">
                <a16:creationId xmlns:a16="http://schemas.microsoft.com/office/drawing/2014/main" id="{58D469A9-2E49-4DA9-9439-2F31CF2A57C2}"/>
              </a:ext>
            </a:extLst>
          </p:cNvPr>
          <p:cNvSpPr txBox="1"/>
          <p:nvPr/>
        </p:nvSpPr>
        <p:spPr>
          <a:xfrm>
            <a:off x="5407837" y="5310892"/>
            <a:ext cx="1219078" cy="251702"/>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B050"/>
                </a:solidFill>
                <a:effectLst/>
                <a:uLnTx/>
                <a:uFillTx/>
                <a:latin typeface="Arial"/>
                <a:ea typeface="+mn-ea"/>
                <a:cs typeface="+mn-cs"/>
              </a:rPr>
              <a:t>+</a:t>
            </a:r>
            <a:r>
              <a:rPr lang="en-US" sz="1600">
                <a:solidFill>
                  <a:srgbClr val="00B050"/>
                </a:solidFill>
                <a:latin typeface="Arial"/>
              </a:rPr>
              <a:t>H</a:t>
            </a:r>
            <a:r>
              <a:rPr kumimoji="0" lang="en-US" sz="1600" b="0" i="0" u="none" strike="noStrike" kern="1200" cap="none" spc="0" normalizeH="0" baseline="0" noProof="0">
                <a:ln>
                  <a:noFill/>
                </a:ln>
                <a:solidFill>
                  <a:srgbClr val="00B050"/>
                </a:solidFill>
                <a:effectLst/>
                <a:uLnTx/>
                <a:uFillTx/>
                <a:latin typeface="Arial"/>
                <a:ea typeface="+mn-ea"/>
                <a:cs typeface="+mn-cs"/>
              </a:rPr>
              <a:t>DD%</a:t>
            </a:r>
            <a:r>
              <a:rPr kumimoji="0" lang="en-US" sz="1600" b="0" i="0" u="none" strike="noStrike" kern="1200" cap="none" spc="0" normalizeH="0" baseline="0" noProof="0">
                <a:ln>
                  <a:noFill/>
                </a:ln>
                <a:solidFill>
                  <a:srgbClr val="000000"/>
                </a:solidFill>
                <a:effectLst/>
                <a:uLnTx/>
                <a:uFillTx/>
                <a:latin typeface="Arial"/>
                <a:ea typeface="+mn-ea"/>
                <a:cs typeface="+mn-cs"/>
              </a:rPr>
              <a:t> VPY</a:t>
            </a:r>
          </a:p>
        </p:txBody>
      </p:sp>
      <p:sp>
        <p:nvSpPr>
          <p:cNvPr id="62" name="TextBox 61">
            <a:extLst>
              <a:ext uri="{FF2B5EF4-FFF2-40B4-BE49-F238E27FC236}">
                <a16:creationId xmlns:a16="http://schemas.microsoft.com/office/drawing/2014/main" id="{7FF60E77-7FB5-4A6F-88F1-7DE74E52416E}"/>
              </a:ext>
            </a:extLst>
          </p:cNvPr>
          <p:cNvSpPr txBox="1"/>
          <p:nvPr/>
        </p:nvSpPr>
        <p:spPr>
          <a:xfrm>
            <a:off x="8968111" y="1303347"/>
            <a:ext cx="2281188" cy="258442"/>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600" b="1" i="1" strike="noStrike" kern="1200" cap="none" spc="0" normalizeH="0" baseline="0" noProof="0">
                <a:ln>
                  <a:noFill/>
                </a:ln>
                <a:solidFill>
                  <a:srgbClr val="FFFFFF">
                    <a:lumMod val="50000"/>
                  </a:srgbClr>
                </a:solidFill>
                <a:effectLst/>
                <a:uLnTx/>
                <a:uFillTx/>
                <a:latin typeface="Arial"/>
                <a:ea typeface="+mn-ea"/>
                <a:cs typeface="+mn-cs"/>
              </a:rPr>
              <a:t>Key Takeaways</a:t>
            </a:r>
          </a:p>
        </p:txBody>
      </p:sp>
      <p:sp>
        <p:nvSpPr>
          <p:cNvPr id="3" name="TextBox 2">
            <a:extLst>
              <a:ext uri="{FF2B5EF4-FFF2-40B4-BE49-F238E27FC236}">
                <a16:creationId xmlns:a16="http://schemas.microsoft.com/office/drawing/2014/main" id="{A5B13E1A-7436-4E47-96C0-85F7C6061811}"/>
              </a:ext>
            </a:extLst>
          </p:cNvPr>
          <p:cNvSpPr txBox="1"/>
          <p:nvPr/>
        </p:nvSpPr>
        <p:spPr>
          <a:xfrm>
            <a:off x="9722526" y="1567782"/>
            <a:ext cx="772358" cy="463917"/>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Arial"/>
                <a:ea typeface="+mn-ea"/>
                <a:cs typeface="+mn-cs"/>
              </a:rPr>
              <a:t>+</a:t>
            </a:r>
          </a:p>
        </p:txBody>
      </p:sp>
      <p:sp>
        <p:nvSpPr>
          <p:cNvPr id="26" name="TextBox 25">
            <a:extLst>
              <a:ext uri="{FF2B5EF4-FFF2-40B4-BE49-F238E27FC236}">
                <a16:creationId xmlns:a16="http://schemas.microsoft.com/office/drawing/2014/main" id="{3DDBF51A-75B5-4641-A26C-EBB5275292E5}"/>
              </a:ext>
            </a:extLst>
          </p:cNvPr>
          <p:cNvSpPr txBox="1"/>
          <p:nvPr/>
        </p:nvSpPr>
        <p:spPr>
          <a:xfrm>
            <a:off x="9722526" y="3136100"/>
            <a:ext cx="772358" cy="463917"/>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a:ea typeface="+mn-ea"/>
                <a:cs typeface="+mn-cs"/>
              </a:rPr>
              <a:t>?</a:t>
            </a: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7" name="TextBox 26">
            <a:extLst>
              <a:ext uri="{FF2B5EF4-FFF2-40B4-BE49-F238E27FC236}">
                <a16:creationId xmlns:a16="http://schemas.microsoft.com/office/drawing/2014/main" id="{DB6CEBF9-9677-4416-92E3-E87429B59021}"/>
              </a:ext>
            </a:extLst>
          </p:cNvPr>
          <p:cNvSpPr txBox="1"/>
          <p:nvPr/>
        </p:nvSpPr>
        <p:spPr>
          <a:xfrm>
            <a:off x="9722526" y="4603604"/>
            <a:ext cx="772358" cy="463917"/>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3600" b="0" i="0" u="none" strike="noStrike" kern="1200" cap="none" spc="0" normalizeH="0" baseline="0" noProof="0">
                <a:ln>
                  <a:noFill/>
                </a:ln>
                <a:solidFill>
                  <a:srgbClr val="C00000"/>
                </a:solidFill>
                <a:effectLst/>
                <a:uLnTx/>
                <a:uFillTx/>
                <a:latin typeface="Arial"/>
                <a:ea typeface="+mn-ea"/>
                <a:cs typeface="+mn-cs"/>
              </a:rPr>
              <a:t>–</a:t>
            </a:r>
          </a:p>
        </p:txBody>
      </p:sp>
      <p:sp>
        <p:nvSpPr>
          <p:cNvPr id="31" name="TextBox 30">
            <a:extLst>
              <a:ext uri="{FF2B5EF4-FFF2-40B4-BE49-F238E27FC236}">
                <a16:creationId xmlns:a16="http://schemas.microsoft.com/office/drawing/2014/main" id="{34A5D029-9404-47C0-9A17-817F96EA065F}"/>
              </a:ext>
            </a:extLst>
          </p:cNvPr>
          <p:cNvSpPr txBox="1"/>
          <p:nvPr/>
        </p:nvSpPr>
        <p:spPr>
          <a:xfrm>
            <a:off x="3586313" y="1268215"/>
            <a:ext cx="1254043" cy="258442"/>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600" b="1" i="1" strike="noStrike" kern="1200" cap="none" spc="0" normalizeH="0" baseline="0" noProof="0">
                <a:ln>
                  <a:noFill/>
                </a:ln>
                <a:solidFill>
                  <a:srgbClr val="FFFFFF">
                    <a:lumMod val="50000"/>
                  </a:srgbClr>
                </a:solidFill>
                <a:effectLst/>
                <a:uLnTx/>
                <a:uFillTx/>
                <a:latin typeface="Arial"/>
                <a:ea typeface="+mn-ea"/>
                <a:cs typeface="+mn-cs"/>
              </a:rPr>
              <a:t>2H Outlook</a:t>
            </a:r>
          </a:p>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5" name="TextBox 4">
            <a:extLst>
              <a:ext uri="{FF2B5EF4-FFF2-40B4-BE49-F238E27FC236}">
                <a16:creationId xmlns:a16="http://schemas.microsoft.com/office/drawing/2014/main" id="{19A04F60-783F-F397-F8BD-14F5CCD70A94}"/>
              </a:ext>
            </a:extLst>
          </p:cNvPr>
          <p:cNvSpPr txBox="1"/>
          <p:nvPr/>
        </p:nvSpPr>
        <p:spPr>
          <a:xfrm>
            <a:off x="8854743" y="2035616"/>
            <a:ext cx="2507924" cy="661498"/>
          </a:xfrm>
          <a:prstGeom prst="rect">
            <a:avLst/>
          </a:prstGeom>
          <a:noFill/>
        </p:spPr>
        <p:txBody>
          <a:bodyPr wrap="square" lIns="0" tIns="0" rIns="0" bIns="0" rtlCol="0" anchor="ctr">
            <a:noAutofit/>
          </a:bodyPr>
          <a:lstStyle/>
          <a:p>
            <a:pPr algn="ctr">
              <a:defRPr/>
            </a:pPr>
            <a:r>
              <a:rPr lang="en-US" sz="1400">
                <a:solidFill>
                  <a:srgbClr val="000000"/>
                </a:solidFill>
                <a:latin typeface="Arial"/>
              </a:rPr>
              <a:t>Positive Share Growth </a:t>
            </a:r>
          </a:p>
          <a:p>
            <a:pPr algn="ctr">
              <a:defRPr/>
            </a:pPr>
            <a:r>
              <a:rPr kumimoji="0" lang="en-US" sz="1400" b="0" i="0" u="none" strike="noStrike" kern="1200" cap="none" spc="0" normalizeH="0" baseline="0" noProof="0">
                <a:ln>
                  <a:noFill/>
                </a:ln>
                <a:solidFill>
                  <a:srgbClr val="000000"/>
                </a:solidFill>
                <a:effectLst/>
                <a:uLnTx/>
                <a:uFillTx/>
                <a:latin typeface="Arial"/>
                <a:ea typeface="+mn-ea"/>
                <a:cs typeface="+mn-cs"/>
              </a:rPr>
              <a:t>Margin Expansion</a:t>
            </a:r>
          </a:p>
          <a:p>
            <a:pPr algn="ctr">
              <a:defRPr/>
            </a:pPr>
            <a:r>
              <a:rPr kumimoji="0" lang="en-US" sz="1400" b="0" i="0" u="none" strike="noStrike" kern="1200" cap="none" spc="0" normalizeH="0" baseline="0" noProof="0">
                <a:ln>
                  <a:noFill/>
                </a:ln>
                <a:solidFill>
                  <a:srgbClr val="000000"/>
                </a:solidFill>
                <a:effectLst/>
                <a:uLnTx/>
                <a:uFillTx/>
                <a:latin typeface="Arial"/>
                <a:ea typeface="+mn-ea"/>
                <a:cs typeface="+mn-cs"/>
              </a:rPr>
              <a:t>Record Q2</a:t>
            </a:r>
          </a:p>
        </p:txBody>
      </p:sp>
      <p:sp>
        <p:nvSpPr>
          <p:cNvPr id="9" name="TextBox 8">
            <a:extLst>
              <a:ext uri="{FF2B5EF4-FFF2-40B4-BE49-F238E27FC236}">
                <a16:creationId xmlns:a16="http://schemas.microsoft.com/office/drawing/2014/main" id="{79115767-7C16-A557-E6A4-CA00779A6E2A}"/>
              </a:ext>
            </a:extLst>
          </p:cNvPr>
          <p:cNvSpPr txBox="1"/>
          <p:nvPr/>
        </p:nvSpPr>
        <p:spPr>
          <a:xfrm>
            <a:off x="8658853" y="3550691"/>
            <a:ext cx="2897551" cy="686264"/>
          </a:xfrm>
          <a:prstGeom prst="rect">
            <a:avLst/>
          </a:prstGeom>
          <a:noFill/>
        </p:spPr>
        <p:txBody>
          <a:bodyPr wrap="square" lIns="0" tIns="0" rIns="0" bIns="0" rtlCol="0" anchor="ctr">
            <a:noAutofit/>
          </a:bodyPr>
          <a:lstStyle/>
          <a:p>
            <a:pPr algn="ctr">
              <a:defRPr/>
            </a:pPr>
            <a:r>
              <a:rPr lang="en-US" sz="1400">
                <a:solidFill>
                  <a:srgbClr val="000000"/>
                </a:solidFill>
                <a:latin typeface="Arial"/>
              </a:rPr>
              <a:t>Movement</a:t>
            </a:r>
          </a:p>
          <a:p>
            <a:pPr algn="ctr">
              <a:defRPr/>
            </a:pPr>
            <a:r>
              <a:rPr lang="en-US" sz="1400">
                <a:solidFill>
                  <a:srgbClr val="000000"/>
                </a:solidFill>
                <a:latin typeface="Arial"/>
              </a:rPr>
              <a:t>Pricing Pressures</a:t>
            </a:r>
          </a:p>
          <a:p>
            <a:pPr algn="ctr">
              <a:defRPr/>
            </a:pPr>
            <a:endParaRPr lang="en-US" sz="1400">
              <a:solidFill>
                <a:srgbClr val="000000"/>
              </a:solidFill>
              <a:latin typeface="Arial"/>
            </a:endParaRPr>
          </a:p>
        </p:txBody>
      </p:sp>
      <p:sp>
        <p:nvSpPr>
          <p:cNvPr id="10" name="TextBox 9">
            <a:extLst>
              <a:ext uri="{FF2B5EF4-FFF2-40B4-BE49-F238E27FC236}">
                <a16:creationId xmlns:a16="http://schemas.microsoft.com/office/drawing/2014/main" id="{9CEAAB20-5CC4-1AEA-9B30-07859031B9AB}"/>
              </a:ext>
            </a:extLst>
          </p:cNvPr>
          <p:cNvSpPr txBox="1"/>
          <p:nvPr/>
        </p:nvSpPr>
        <p:spPr>
          <a:xfrm>
            <a:off x="8573678" y="5152346"/>
            <a:ext cx="3099569" cy="632325"/>
          </a:xfrm>
          <a:prstGeom prst="rect">
            <a:avLst/>
          </a:prstGeom>
          <a:noFill/>
        </p:spPr>
        <p:txBody>
          <a:bodyPr wrap="square" lIns="0" tIns="0" rIns="0" bIns="0" rtlCol="0" anchor="ctr">
            <a:noAutofit/>
          </a:bodyPr>
          <a:lstStyle/>
          <a:p>
            <a:pPr algn="ctr">
              <a:defRPr/>
            </a:pPr>
            <a:r>
              <a:rPr lang="en-US" sz="1400">
                <a:solidFill>
                  <a:srgbClr val="000000"/>
                </a:solidFill>
                <a:latin typeface="Arial"/>
              </a:rPr>
              <a:t>Product Mix</a:t>
            </a:r>
          </a:p>
          <a:p>
            <a:pPr algn="ctr">
              <a:defRPr/>
            </a:pPr>
            <a:r>
              <a:rPr lang="en-US" sz="1400">
                <a:solidFill>
                  <a:srgbClr val="000000"/>
                </a:solidFill>
                <a:latin typeface="Arial"/>
              </a:rPr>
              <a:t>Supply continuity</a:t>
            </a:r>
          </a:p>
        </p:txBody>
      </p:sp>
      <p:sp>
        <p:nvSpPr>
          <p:cNvPr id="11" name="TextBox 10">
            <a:extLst>
              <a:ext uri="{FF2B5EF4-FFF2-40B4-BE49-F238E27FC236}">
                <a16:creationId xmlns:a16="http://schemas.microsoft.com/office/drawing/2014/main" id="{DEF7F46B-6727-1E4B-CF71-D7663EC242A8}"/>
              </a:ext>
            </a:extLst>
          </p:cNvPr>
          <p:cNvSpPr txBox="1"/>
          <p:nvPr/>
        </p:nvSpPr>
        <p:spPr>
          <a:xfrm>
            <a:off x="7056518" y="1303347"/>
            <a:ext cx="1079789" cy="258442"/>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lang="en-US" sz="1600" b="1" i="1">
                <a:solidFill>
                  <a:srgbClr val="FFFFFF">
                    <a:lumMod val="50000"/>
                  </a:srgbClr>
                </a:solidFill>
                <a:latin typeface="Arial"/>
              </a:rPr>
              <a:t>Vs</a:t>
            </a:r>
            <a:r>
              <a:rPr kumimoji="0" lang="en-US" sz="1600" b="1" i="1" strike="noStrike" kern="1200" cap="none" spc="0" normalizeH="0" baseline="0" noProof="0">
                <a:ln>
                  <a:noFill/>
                </a:ln>
                <a:solidFill>
                  <a:srgbClr val="FFFFFF">
                    <a:lumMod val="50000"/>
                  </a:srgbClr>
                </a:solidFill>
                <a:effectLst/>
                <a:uLnTx/>
                <a:uFillTx/>
                <a:latin typeface="Arial"/>
                <a:ea typeface="+mn-ea"/>
                <a:cs typeface="+mn-cs"/>
              </a:rPr>
              <a:t> Plan</a:t>
            </a:r>
          </a:p>
        </p:txBody>
      </p:sp>
      <p:sp>
        <p:nvSpPr>
          <p:cNvPr id="12" name="Oval 11">
            <a:extLst>
              <a:ext uri="{FF2B5EF4-FFF2-40B4-BE49-F238E27FC236}">
                <a16:creationId xmlns:a16="http://schemas.microsoft.com/office/drawing/2014/main" id="{69F7B87E-5D9C-4856-2762-37B4A419668D}"/>
              </a:ext>
            </a:extLst>
          </p:cNvPr>
          <p:cNvSpPr/>
          <p:nvPr/>
        </p:nvSpPr>
        <p:spPr bwMode="gray">
          <a:xfrm>
            <a:off x="7415730" y="5237901"/>
            <a:ext cx="369133" cy="370405"/>
          </a:xfrm>
          <a:prstGeom prst="ellipse">
            <a:avLst/>
          </a:prstGeom>
          <a:solidFill>
            <a:srgbClr val="FFFA00"/>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highlight>
                <a:srgbClr val="FFFF00"/>
              </a:highlight>
              <a:uLnTx/>
              <a:uFillTx/>
              <a:latin typeface="Arial"/>
              <a:ea typeface="+mn-ea"/>
              <a:cs typeface="+mn-cs"/>
            </a:endParaRPr>
          </a:p>
        </p:txBody>
      </p:sp>
      <p:grpSp>
        <p:nvGrpSpPr>
          <p:cNvPr id="14" name="Group 13">
            <a:extLst>
              <a:ext uri="{FF2B5EF4-FFF2-40B4-BE49-F238E27FC236}">
                <a16:creationId xmlns:a16="http://schemas.microsoft.com/office/drawing/2014/main" id="{8174E8E3-5035-2242-A3E4-0501B95E4ED3}"/>
              </a:ext>
            </a:extLst>
          </p:cNvPr>
          <p:cNvGrpSpPr/>
          <p:nvPr/>
        </p:nvGrpSpPr>
        <p:grpSpPr>
          <a:xfrm>
            <a:off x="7415730" y="3676840"/>
            <a:ext cx="369133" cy="370405"/>
            <a:chOff x="11049000" y="2802948"/>
            <a:chExt cx="457196" cy="432955"/>
          </a:xfrm>
          <a:solidFill>
            <a:srgbClr val="FFFA00"/>
          </a:solidFill>
        </p:grpSpPr>
        <p:sp>
          <p:nvSpPr>
            <p:cNvPr id="16" name="Oval 15">
              <a:extLst>
                <a:ext uri="{FF2B5EF4-FFF2-40B4-BE49-F238E27FC236}">
                  <a16:creationId xmlns:a16="http://schemas.microsoft.com/office/drawing/2014/main" id="{97D857A1-3BCA-4DBF-7C95-DF1E9628DD9E}"/>
                </a:ext>
              </a:extLst>
            </p:cNvPr>
            <p:cNvSpPr/>
            <p:nvPr/>
          </p:nvSpPr>
          <p:spPr bwMode="gray">
            <a:xfrm>
              <a:off x="11049000" y="2802948"/>
              <a:ext cx="457196" cy="432955"/>
            </a:xfrm>
            <a:prstGeom prst="ellipse">
              <a:avLst/>
            </a:prstGeom>
            <a:grp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highlight>
                  <a:srgbClr val="FFFF00"/>
                </a:highlight>
                <a:uLnTx/>
                <a:uFillTx/>
                <a:latin typeface="Arial"/>
                <a:ea typeface="+mn-ea"/>
                <a:cs typeface="+mn-cs"/>
              </a:endParaRPr>
            </a:p>
          </p:txBody>
        </p:sp>
        <p:pic>
          <p:nvPicPr>
            <p:cNvPr id="17" name="Graphic 16" descr="Checkmark with solid fill">
              <a:extLst>
                <a:ext uri="{FF2B5EF4-FFF2-40B4-BE49-F238E27FC236}">
                  <a16:creationId xmlns:a16="http://schemas.microsoft.com/office/drawing/2014/main" id="{A8FF5486-3074-7C2D-5739-A2AD0DD2CC8D}"/>
                </a:ext>
              </a:extLst>
            </p:cNvPr>
            <p:cNvPicPr>
              <a:picLocks noChangeAspect="1"/>
            </p:cNvPicPr>
            <p:nvPr/>
          </p:nvPicPr>
          <p:blipFill>
            <a:blip r:embed="rId9" cstate="hq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135628" y="2884559"/>
              <a:ext cx="274320" cy="274320"/>
            </a:xfrm>
            <a:prstGeom prst="rect">
              <a:avLst/>
            </a:prstGeom>
          </p:spPr>
        </p:pic>
      </p:grpSp>
      <p:sp>
        <p:nvSpPr>
          <p:cNvPr id="22" name="Oval 21">
            <a:extLst>
              <a:ext uri="{FF2B5EF4-FFF2-40B4-BE49-F238E27FC236}">
                <a16:creationId xmlns:a16="http://schemas.microsoft.com/office/drawing/2014/main" id="{EC00CD90-80CF-FFA5-06B3-67BBD431D5F0}"/>
              </a:ext>
            </a:extLst>
          </p:cNvPr>
          <p:cNvSpPr/>
          <p:nvPr/>
        </p:nvSpPr>
        <p:spPr bwMode="gray">
          <a:xfrm>
            <a:off x="7413014" y="2181163"/>
            <a:ext cx="369133" cy="370405"/>
          </a:xfrm>
          <a:prstGeom prst="ellipse">
            <a:avLst/>
          </a:prstGeom>
          <a:solidFill>
            <a:srgbClr val="FFFA00"/>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 Box 4">
            <a:extLst>
              <a:ext uri="{FF2B5EF4-FFF2-40B4-BE49-F238E27FC236}">
                <a16:creationId xmlns:a16="http://schemas.microsoft.com/office/drawing/2014/main" id="{C12D260E-9F84-2051-287C-9B6E1AAC6185}"/>
              </a:ext>
            </a:extLst>
          </p:cNvPr>
          <p:cNvSpPr txBox="1">
            <a:spLocks noChangeArrowheads="1"/>
          </p:cNvSpPr>
          <p:nvPr/>
        </p:nvSpPr>
        <p:spPr bwMode="auto">
          <a:xfrm rot="16200000">
            <a:off x="165317" y="2227885"/>
            <a:ext cx="1492545" cy="276999"/>
          </a:xfrm>
          <a:prstGeom prst="rect">
            <a:avLst/>
          </a:prstGeom>
          <a:solidFill>
            <a:schemeClr val="tx2"/>
          </a:solidFill>
          <a:ln w="9525">
            <a:noFill/>
            <a:miter lim="800000"/>
            <a:headEnd/>
            <a:tailEnd/>
          </a:ln>
          <a:effectLst/>
        </p:spPr>
        <p:txBody>
          <a:bodyPr wrap="square" anchor="ct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a:ea typeface="+mn-ea"/>
                <a:cs typeface="+mn-cs"/>
              </a:rPr>
              <a:t>Sales</a:t>
            </a:r>
          </a:p>
        </p:txBody>
      </p:sp>
      <p:grpSp>
        <p:nvGrpSpPr>
          <p:cNvPr id="28" name="Group 27">
            <a:extLst>
              <a:ext uri="{FF2B5EF4-FFF2-40B4-BE49-F238E27FC236}">
                <a16:creationId xmlns:a16="http://schemas.microsoft.com/office/drawing/2014/main" id="{BFDCF082-3603-D3F1-1158-4CC11FD8FAAB}"/>
              </a:ext>
            </a:extLst>
          </p:cNvPr>
          <p:cNvGrpSpPr/>
          <p:nvPr/>
        </p:nvGrpSpPr>
        <p:grpSpPr>
          <a:xfrm>
            <a:off x="769435" y="1598984"/>
            <a:ext cx="7788410" cy="4551492"/>
            <a:chOff x="511528" y="1520831"/>
            <a:chExt cx="7025053" cy="4551492"/>
          </a:xfrm>
        </p:grpSpPr>
        <p:cxnSp>
          <p:nvCxnSpPr>
            <p:cNvPr id="50" name="Straight Connector 49">
              <a:extLst>
                <a:ext uri="{FF2B5EF4-FFF2-40B4-BE49-F238E27FC236}">
                  <a16:creationId xmlns:a16="http://schemas.microsoft.com/office/drawing/2014/main" id="{A353E48E-4596-4E01-BDF6-B3CD6906471E}"/>
                </a:ext>
              </a:extLst>
            </p:cNvPr>
            <p:cNvCxnSpPr>
              <a:cxnSpLocks/>
            </p:cNvCxnSpPr>
            <p:nvPr/>
          </p:nvCxnSpPr>
          <p:spPr>
            <a:xfrm>
              <a:off x="511528" y="3037995"/>
              <a:ext cx="7015428" cy="0"/>
            </a:xfrm>
            <a:prstGeom prst="line">
              <a:avLst/>
            </a:prstGeom>
            <a:ln w="12700" cap="sq">
              <a:solidFill>
                <a:schemeClr val="bg1">
                  <a:lumMod val="50000"/>
                </a:schemeClr>
              </a:solidFill>
              <a:prstDash val="sysDot"/>
            </a:ln>
          </p:spPr>
          <p:style>
            <a:lnRef idx="1">
              <a:schemeClr val="accent1"/>
            </a:lnRef>
            <a:fillRef idx="0">
              <a:schemeClr val="accent1"/>
            </a:fillRef>
            <a:effectRef idx="0">
              <a:schemeClr val="dk1"/>
            </a:effectRef>
            <a:fontRef idx="minor">
              <a:schemeClr val="lt1"/>
            </a:fontRef>
          </p:style>
        </p:cxnSp>
        <p:cxnSp>
          <p:nvCxnSpPr>
            <p:cNvPr id="51" name="Straight Connector 50">
              <a:extLst>
                <a:ext uri="{FF2B5EF4-FFF2-40B4-BE49-F238E27FC236}">
                  <a16:creationId xmlns:a16="http://schemas.microsoft.com/office/drawing/2014/main" id="{19B2AD12-4E0A-4074-A08B-28546347E0ED}"/>
                </a:ext>
              </a:extLst>
            </p:cNvPr>
            <p:cNvCxnSpPr>
              <a:cxnSpLocks/>
            </p:cNvCxnSpPr>
            <p:nvPr/>
          </p:nvCxnSpPr>
          <p:spPr>
            <a:xfrm>
              <a:off x="511528" y="4555159"/>
              <a:ext cx="7025053" cy="0"/>
            </a:xfrm>
            <a:prstGeom prst="line">
              <a:avLst/>
            </a:prstGeom>
            <a:ln w="12700" cap="sq">
              <a:solidFill>
                <a:schemeClr val="bg1">
                  <a:lumMod val="50000"/>
                </a:schemeClr>
              </a:solidFill>
              <a:prstDash val="sysDot"/>
            </a:ln>
          </p:spPr>
          <p:style>
            <a:lnRef idx="1">
              <a:schemeClr val="accent1"/>
            </a:lnRef>
            <a:fillRef idx="0">
              <a:schemeClr val="accent1"/>
            </a:fillRef>
            <a:effectRef idx="0">
              <a:schemeClr val="dk1"/>
            </a:effectRef>
            <a:fontRef idx="minor">
              <a:schemeClr val="lt1"/>
            </a:fontRef>
          </p:style>
        </p:cxnSp>
        <p:cxnSp>
          <p:nvCxnSpPr>
            <p:cNvPr id="23" name="Straight Connector 22">
              <a:extLst>
                <a:ext uri="{FF2B5EF4-FFF2-40B4-BE49-F238E27FC236}">
                  <a16:creationId xmlns:a16="http://schemas.microsoft.com/office/drawing/2014/main" id="{55E0C263-6F3A-CDC6-C0DE-056723EE2AE0}"/>
                </a:ext>
              </a:extLst>
            </p:cNvPr>
            <p:cNvCxnSpPr>
              <a:cxnSpLocks/>
            </p:cNvCxnSpPr>
            <p:nvPr/>
          </p:nvCxnSpPr>
          <p:spPr>
            <a:xfrm>
              <a:off x="511528" y="1520831"/>
              <a:ext cx="7015428" cy="0"/>
            </a:xfrm>
            <a:prstGeom prst="line">
              <a:avLst/>
            </a:prstGeom>
            <a:ln w="12700" cap="sq">
              <a:solidFill>
                <a:schemeClr val="bg1">
                  <a:lumMod val="50000"/>
                </a:schemeClr>
              </a:solidFill>
              <a:prstDash val="sysDot"/>
            </a:ln>
          </p:spPr>
          <p:style>
            <a:lnRef idx="1">
              <a:schemeClr val="accent1"/>
            </a:lnRef>
            <a:fillRef idx="0">
              <a:schemeClr val="accent1"/>
            </a:fillRef>
            <a:effectRef idx="0">
              <a:schemeClr val="dk1"/>
            </a:effectRef>
            <a:fontRef idx="minor">
              <a:schemeClr val="lt1"/>
            </a:fontRef>
          </p:style>
        </p:cxnSp>
        <p:cxnSp>
          <p:nvCxnSpPr>
            <p:cNvPr id="24" name="Straight Connector 23">
              <a:extLst>
                <a:ext uri="{FF2B5EF4-FFF2-40B4-BE49-F238E27FC236}">
                  <a16:creationId xmlns:a16="http://schemas.microsoft.com/office/drawing/2014/main" id="{34082360-7A6F-3450-C2E1-566CA81FA765}"/>
                </a:ext>
              </a:extLst>
            </p:cNvPr>
            <p:cNvCxnSpPr>
              <a:cxnSpLocks/>
            </p:cNvCxnSpPr>
            <p:nvPr/>
          </p:nvCxnSpPr>
          <p:spPr>
            <a:xfrm>
              <a:off x="511528" y="6072323"/>
              <a:ext cx="7025053" cy="0"/>
            </a:xfrm>
            <a:prstGeom prst="line">
              <a:avLst/>
            </a:prstGeom>
            <a:ln w="12700" cap="sq">
              <a:solidFill>
                <a:schemeClr val="bg1">
                  <a:lumMod val="50000"/>
                </a:schemeClr>
              </a:solidFill>
              <a:prstDash val="sysDot"/>
            </a:ln>
          </p:spPr>
          <p:style>
            <a:lnRef idx="1">
              <a:schemeClr val="accent1"/>
            </a:lnRef>
            <a:fillRef idx="0">
              <a:schemeClr val="accent1"/>
            </a:fillRef>
            <a:effectRef idx="0">
              <a:schemeClr val="dk1"/>
            </a:effectRef>
            <a:fontRef idx="minor">
              <a:schemeClr val="lt1"/>
            </a:fontRef>
          </p:style>
        </p:cxnSp>
      </p:grpSp>
      <p:sp>
        <p:nvSpPr>
          <p:cNvPr id="30" name="TextBox 29">
            <a:extLst>
              <a:ext uri="{FF2B5EF4-FFF2-40B4-BE49-F238E27FC236}">
                <a16:creationId xmlns:a16="http://schemas.microsoft.com/office/drawing/2014/main" id="{42519242-D274-8ED8-38F7-B2C40646108E}"/>
              </a:ext>
            </a:extLst>
          </p:cNvPr>
          <p:cNvSpPr txBox="1"/>
          <p:nvPr/>
        </p:nvSpPr>
        <p:spPr>
          <a:xfrm>
            <a:off x="10045223" y="505221"/>
            <a:ext cx="1608137" cy="230832"/>
          </a:xfrm>
          <a:prstGeom prst="rect">
            <a:avLst/>
          </a:prstGeom>
          <a:noFill/>
        </p:spPr>
        <p:txBody>
          <a:bodyPr wrap="square" rtlCol="0">
            <a:spAutoFit/>
          </a:bodyPr>
          <a:lstStyle/>
          <a:p>
            <a:pPr algn="r"/>
            <a:r>
              <a:rPr lang="en-US" sz="900">
                <a:solidFill>
                  <a:srgbClr val="FFFFFF">
                    <a:lumMod val="75000"/>
                  </a:srgbClr>
                </a:solidFill>
              </a:rPr>
              <a:t>Speaker: Ben Cowles</a:t>
            </a:r>
          </a:p>
        </p:txBody>
      </p:sp>
      <p:sp>
        <p:nvSpPr>
          <p:cNvPr id="33" name="Arrow: Pentagon 32">
            <a:extLst>
              <a:ext uri="{FF2B5EF4-FFF2-40B4-BE49-F238E27FC236}">
                <a16:creationId xmlns:a16="http://schemas.microsoft.com/office/drawing/2014/main" id="{31F50620-0F77-F6CF-B411-E3FEE85CBFB4}"/>
              </a:ext>
            </a:extLst>
          </p:cNvPr>
          <p:cNvSpPr/>
          <p:nvPr/>
        </p:nvSpPr>
        <p:spPr bwMode="gray">
          <a:xfrm flipH="1">
            <a:off x="10126662" y="133618"/>
            <a:ext cx="2065337" cy="365760"/>
          </a:xfrm>
          <a:prstGeom prst="homePlate">
            <a:avLst/>
          </a:prstGeom>
          <a:solidFill>
            <a:schemeClr val="accent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Ins="640080" rtlCol="0" anchor="ct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US" sz="900" b="0" i="0" u="none" strike="noStrike" kern="1200" cap="none" spc="0" normalizeH="0" baseline="0" noProof="0">
                <a:ln>
                  <a:noFill/>
                </a:ln>
                <a:solidFill>
                  <a:srgbClr val="152C73"/>
                </a:solidFill>
                <a:effectLst/>
                <a:uLnTx/>
                <a:uFillTx/>
                <a:latin typeface="Arial"/>
                <a:ea typeface="+mn-ea"/>
                <a:cs typeface="+mn-cs"/>
              </a:rPr>
              <a:t>NARS Financial Update</a:t>
            </a:r>
          </a:p>
        </p:txBody>
      </p:sp>
      <p:pic>
        <p:nvPicPr>
          <p:cNvPr id="35" name="Graphic 34" descr="Bar chart outline">
            <a:extLst>
              <a:ext uri="{FF2B5EF4-FFF2-40B4-BE49-F238E27FC236}">
                <a16:creationId xmlns:a16="http://schemas.microsoft.com/office/drawing/2014/main" id="{0FFD1D61-83FA-4A4F-5B88-C4887EEFBBF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775649" y="139589"/>
            <a:ext cx="345060" cy="345060"/>
          </a:xfrm>
          <a:prstGeom prst="rect">
            <a:avLst/>
          </a:prstGeom>
        </p:spPr>
      </p:pic>
      <p:sp>
        <p:nvSpPr>
          <p:cNvPr id="36" name="Footer Placeholder 3">
            <a:extLst>
              <a:ext uri="{FF2B5EF4-FFF2-40B4-BE49-F238E27FC236}">
                <a16:creationId xmlns:a16="http://schemas.microsoft.com/office/drawing/2014/main" id="{6E7E6F91-96E8-BE0C-CEBF-059E32DDDEB0}"/>
              </a:ext>
            </a:extLst>
          </p:cNvPr>
          <p:cNvSpPr txBox="1">
            <a:spLocks/>
          </p:cNvSpPr>
          <p:nvPr/>
        </p:nvSpPr>
        <p:spPr>
          <a:xfrm>
            <a:off x="4038600" y="6522720"/>
            <a:ext cx="4114800" cy="261513"/>
          </a:xfrm>
          <a:prstGeom prst="rect">
            <a:avLst/>
          </a:prstGeom>
        </p:spPr>
        <p:txBody>
          <a:bodyPr vert="horz" lIns="0" tIns="0" rIns="0" bIns="0" spcCol="457200" rtlCol="0">
            <a:normAutofit/>
          </a:bodyPr>
          <a:lstStyle>
            <a:lvl1pPr marL="0" indent="0" algn="l" defTabSz="914400" rtl="0" eaLnBrk="1" latinLnBrk="0" hangingPunct="1">
              <a:lnSpc>
                <a:spcPct val="95000"/>
              </a:lnSpc>
              <a:spcBef>
                <a:spcPts val="800"/>
              </a:spcBef>
              <a:buFontTx/>
              <a:buNone/>
              <a:defRPr sz="1800" kern="1200">
                <a:solidFill>
                  <a:schemeClr val="tx1"/>
                </a:solidFill>
                <a:latin typeface="+mn-lt"/>
                <a:ea typeface="+mn-ea"/>
                <a:cs typeface="+mn-cs"/>
              </a:defRPr>
            </a:lvl1pPr>
            <a:lvl2pPr marL="2286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5pPr>
            <a:lvl6pPr marL="11430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6pPr>
            <a:lvl7pPr marL="13716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7pPr>
            <a:lvl8pPr marL="16002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8pPr>
            <a:lvl9pPr marL="18288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defRPr/>
            </a:pPr>
            <a:r>
              <a:rPr lang="en-US" sz="1000">
                <a:solidFill>
                  <a:srgbClr val="000000"/>
                </a:solidFill>
                <a:latin typeface="Arial"/>
              </a:rPr>
              <a:t>Proprietary and Confidential</a:t>
            </a:r>
          </a:p>
        </p:txBody>
      </p:sp>
    </p:spTree>
    <p:extLst>
      <p:ext uri="{BB962C8B-B14F-4D97-AF65-F5344CB8AC3E}">
        <p14:creationId xmlns:p14="http://schemas.microsoft.com/office/powerpoint/2010/main" val="35400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05E5DE6-9BDE-955B-BB81-7BF9F8726173}"/>
              </a:ext>
            </a:extLst>
          </p:cNvPr>
          <p:cNvGraphicFramePr>
            <a:graphicFrameLocks noChangeAspect="1"/>
          </p:cNvGraphicFramePr>
          <p:nvPr>
            <p:custDataLst>
              <p:tags r:id="rId1"/>
            </p:custDataLst>
            <p:extLst>
              <p:ext uri="{D42A27DB-BD31-4B8C-83A1-F6EECF244321}">
                <p14:modId xmlns:p14="http://schemas.microsoft.com/office/powerpoint/2010/main" val="1236534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405E5DE6-9BDE-955B-BB81-7BF9F87261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3633CEBB-3630-56D7-2D83-584944F7C7BD}"/>
              </a:ext>
            </a:extLst>
          </p:cNvPr>
          <p:cNvSpPr>
            <a:spLocks noGrp="1"/>
          </p:cNvSpPr>
          <p:nvPr>
            <p:ph type="body" idx="1"/>
          </p:nvPr>
        </p:nvSpPr>
        <p:spPr/>
        <p:txBody>
          <a:bodyPr/>
          <a:lstStyle/>
          <a:p>
            <a:endParaRPr lang="en-US"/>
          </a:p>
        </p:txBody>
      </p:sp>
      <p:sp>
        <p:nvSpPr>
          <p:cNvPr id="5" name="Title 4">
            <a:extLst>
              <a:ext uri="{FF2B5EF4-FFF2-40B4-BE49-F238E27FC236}">
                <a16:creationId xmlns:a16="http://schemas.microsoft.com/office/drawing/2014/main" id="{85FA65D2-0D91-35E6-BB0B-77D7EF612A19}"/>
              </a:ext>
            </a:extLst>
          </p:cNvPr>
          <p:cNvSpPr>
            <a:spLocks noGrp="1"/>
          </p:cNvSpPr>
          <p:nvPr>
            <p:ph type="title"/>
          </p:nvPr>
        </p:nvSpPr>
        <p:spPr/>
        <p:txBody>
          <a:bodyPr vert="horz"/>
          <a:lstStyle/>
          <a:p>
            <a:r>
              <a:rPr lang="en-US"/>
              <a:t>Light commercial</a:t>
            </a:r>
          </a:p>
        </p:txBody>
      </p:sp>
      <p:sp>
        <p:nvSpPr>
          <p:cNvPr id="7" name="Slide Number Placeholder 3">
            <a:extLst>
              <a:ext uri="{FF2B5EF4-FFF2-40B4-BE49-F238E27FC236}">
                <a16:creationId xmlns:a16="http://schemas.microsoft.com/office/drawing/2014/main" id="{428009AF-5241-EDC8-2959-5F6D978F9CA8}"/>
              </a:ext>
            </a:extLst>
          </p:cNvPr>
          <p:cNvSpPr>
            <a:spLocks noGrp="1"/>
          </p:cNvSpPr>
          <p:nvPr>
            <p:ph type="sldNum" sz="quarter" idx="10"/>
          </p:nvPr>
        </p:nvSpPr>
        <p:spPr>
          <a:xfrm>
            <a:off x="11277600" y="6423660"/>
            <a:ext cx="457200" cy="365760"/>
          </a:xfrm>
        </p:spPr>
        <p:txBody>
          <a:bodyPr/>
          <a:lstStyle/>
          <a:p>
            <a:fld id="{54C43044-12A5-4144-ACF2-73440A089539}" type="slidenum">
              <a:rPr lang="en-US" smtClean="0"/>
              <a:t>13</a:t>
            </a:fld>
            <a:endParaRPr lang="en-US"/>
          </a:p>
        </p:txBody>
      </p:sp>
    </p:spTree>
    <p:extLst>
      <p:ext uri="{BB962C8B-B14F-4D97-AF65-F5344CB8AC3E}">
        <p14:creationId xmlns:p14="http://schemas.microsoft.com/office/powerpoint/2010/main" val="310643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0A15B66-FED6-549C-601F-B2F328F13A11}"/>
              </a:ext>
            </a:extLst>
          </p:cNvPr>
          <p:cNvGraphicFramePr>
            <a:graphicFrameLocks noChangeAspect="1"/>
          </p:cNvGraphicFramePr>
          <p:nvPr>
            <p:custDataLst>
              <p:tags r:id="rId1"/>
            </p:custDataLst>
            <p:extLst>
              <p:ext uri="{D42A27DB-BD31-4B8C-83A1-F6EECF244321}">
                <p14:modId xmlns:p14="http://schemas.microsoft.com/office/powerpoint/2010/main" val="406670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499" progId="TCLayout.ActiveDocument.1">
                  <p:embed/>
                </p:oleObj>
              </mc:Choice>
              <mc:Fallback>
                <p:oleObj name="think-cell Slide" r:id="rId4" imgW="499" imgH="499" progId="TCLayout.ActiveDocument.1">
                  <p:embed/>
                  <p:pic>
                    <p:nvPicPr>
                      <p:cNvPr id="6" name="think-cell data - do not delete" hidden="1">
                        <a:extLst>
                          <a:ext uri="{FF2B5EF4-FFF2-40B4-BE49-F238E27FC236}">
                            <a16:creationId xmlns:a16="http://schemas.microsoft.com/office/drawing/2014/main" id="{A0A15B66-FED6-549C-601F-B2F328F1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181B16D-6C66-3751-3380-ECCDBB288B1A}"/>
              </a:ext>
            </a:extLst>
          </p:cNvPr>
          <p:cNvSpPr>
            <a:spLocks noGrp="1"/>
          </p:cNvSpPr>
          <p:nvPr>
            <p:ph type="title"/>
          </p:nvPr>
        </p:nvSpPr>
        <p:spPr/>
        <p:txBody>
          <a:bodyPr vert="horz"/>
          <a:lstStyle/>
          <a:p>
            <a:r>
              <a:rPr lang="en-US"/>
              <a:t>Strategic Focus Areas</a:t>
            </a:r>
          </a:p>
        </p:txBody>
      </p:sp>
      <p:sp>
        <p:nvSpPr>
          <p:cNvPr id="7" name="TextBox 6">
            <a:extLst>
              <a:ext uri="{FF2B5EF4-FFF2-40B4-BE49-F238E27FC236}">
                <a16:creationId xmlns:a16="http://schemas.microsoft.com/office/drawing/2014/main" id="{6832430F-0DA5-893A-9F69-3B43B4B4D43E}"/>
              </a:ext>
            </a:extLst>
          </p:cNvPr>
          <p:cNvSpPr txBox="1"/>
          <p:nvPr/>
        </p:nvSpPr>
        <p:spPr>
          <a:xfrm>
            <a:off x="10045223" y="505221"/>
            <a:ext cx="1608137"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75000"/>
                  </a:srgbClr>
                </a:solidFill>
                <a:effectLst/>
                <a:uLnTx/>
                <a:uFillTx/>
                <a:latin typeface="Arial"/>
                <a:ea typeface="+mn-ea"/>
                <a:cs typeface="+mn-cs"/>
              </a:rPr>
              <a:t>Speaker: Heidi Gehring</a:t>
            </a:r>
          </a:p>
        </p:txBody>
      </p:sp>
      <p:sp>
        <p:nvSpPr>
          <p:cNvPr id="5" name="Rounded Rectangle 259">
            <a:extLst>
              <a:ext uri="{FF2B5EF4-FFF2-40B4-BE49-F238E27FC236}">
                <a16:creationId xmlns:a16="http://schemas.microsoft.com/office/drawing/2014/main" id="{A74A7497-046B-3D58-D86A-192AA7FEA669}"/>
              </a:ext>
            </a:extLst>
          </p:cNvPr>
          <p:cNvSpPr/>
          <p:nvPr/>
        </p:nvSpPr>
        <p:spPr>
          <a:xfrm>
            <a:off x="462279" y="1284703"/>
            <a:ext cx="2743200" cy="5042945"/>
          </a:xfrm>
          <a:prstGeom prst="roundRect">
            <a:avLst>
              <a:gd name="adj" fmla="val 7255"/>
            </a:avLst>
          </a:prstGeom>
          <a:solidFill>
            <a:schemeClr val="bg1"/>
          </a:soli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0" name="Rounded Rectangle 259">
            <a:extLst>
              <a:ext uri="{FF2B5EF4-FFF2-40B4-BE49-F238E27FC236}">
                <a16:creationId xmlns:a16="http://schemas.microsoft.com/office/drawing/2014/main" id="{77111171-7D35-CC26-E214-C14871CD03C5}"/>
              </a:ext>
            </a:extLst>
          </p:cNvPr>
          <p:cNvSpPr/>
          <p:nvPr/>
        </p:nvSpPr>
        <p:spPr>
          <a:xfrm>
            <a:off x="3304540" y="1284703"/>
            <a:ext cx="2743200" cy="5042945"/>
          </a:xfrm>
          <a:prstGeom prst="roundRect">
            <a:avLst>
              <a:gd name="adj" fmla="val 7255"/>
            </a:avLst>
          </a:prstGeom>
          <a:solidFill>
            <a:schemeClr val="bg1"/>
          </a:soli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1" name="Rounded Rectangle 259">
            <a:extLst>
              <a:ext uri="{FF2B5EF4-FFF2-40B4-BE49-F238E27FC236}">
                <a16:creationId xmlns:a16="http://schemas.microsoft.com/office/drawing/2014/main" id="{1B471AA0-8280-8453-B28C-87B8A9ACCC01}"/>
              </a:ext>
            </a:extLst>
          </p:cNvPr>
          <p:cNvSpPr/>
          <p:nvPr/>
        </p:nvSpPr>
        <p:spPr>
          <a:xfrm>
            <a:off x="6140590" y="1284703"/>
            <a:ext cx="2743200" cy="5042945"/>
          </a:xfrm>
          <a:prstGeom prst="roundRect">
            <a:avLst>
              <a:gd name="adj" fmla="val 7255"/>
            </a:avLst>
          </a:prstGeom>
          <a:solidFill>
            <a:schemeClr val="bg1"/>
          </a:soli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026" name="Rounded Rectangle 259">
            <a:extLst>
              <a:ext uri="{FF2B5EF4-FFF2-40B4-BE49-F238E27FC236}">
                <a16:creationId xmlns:a16="http://schemas.microsoft.com/office/drawing/2014/main" id="{B43069FF-0FE1-4896-7344-BDFCD59EAA34}"/>
              </a:ext>
            </a:extLst>
          </p:cNvPr>
          <p:cNvSpPr/>
          <p:nvPr/>
        </p:nvSpPr>
        <p:spPr>
          <a:xfrm>
            <a:off x="8988346" y="1284703"/>
            <a:ext cx="2743200" cy="5042945"/>
          </a:xfrm>
          <a:prstGeom prst="roundRect">
            <a:avLst>
              <a:gd name="adj" fmla="val 7255"/>
            </a:avLst>
          </a:prstGeom>
          <a:solidFill>
            <a:schemeClr val="bg1"/>
          </a:soli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027" name="Rounded Rectangle 259">
            <a:extLst>
              <a:ext uri="{FF2B5EF4-FFF2-40B4-BE49-F238E27FC236}">
                <a16:creationId xmlns:a16="http://schemas.microsoft.com/office/drawing/2014/main" id="{A1254A21-E1CC-262D-FB3C-DAA1DAE7B331}"/>
              </a:ext>
            </a:extLst>
          </p:cNvPr>
          <p:cNvSpPr/>
          <p:nvPr/>
        </p:nvSpPr>
        <p:spPr>
          <a:xfrm>
            <a:off x="457196" y="1284703"/>
            <a:ext cx="2753365" cy="1864797"/>
          </a:xfrm>
          <a:prstGeom prst="roundRect">
            <a:avLst>
              <a:gd name="adj" fmla="val 7255"/>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2" name="Content Placeholder 21">
            <a:extLst>
              <a:ext uri="{FF2B5EF4-FFF2-40B4-BE49-F238E27FC236}">
                <a16:creationId xmlns:a16="http://schemas.microsoft.com/office/drawing/2014/main" id="{32EFA211-B6C8-C77D-3DBF-6AA653E54361}"/>
              </a:ext>
            </a:extLst>
          </p:cNvPr>
          <p:cNvSpPr>
            <a:spLocks noGrp="1"/>
          </p:cNvSpPr>
          <p:nvPr>
            <p:ph sz="half" idx="1"/>
          </p:nvPr>
        </p:nvSpPr>
        <p:spPr>
          <a:xfrm>
            <a:off x="604006" y="3810402"/>
            <a:ext cx="2459746" cy="1967230"/>
          </a:xfrm>
        </p:spPr>
        <p:txBody>
          <a:bodyPr/>
          <a:lstStyle/>
          <a:p>
            <a:pPr algn="ctr">
              <a:lnSpc>
                <a:spcPct val="95000"/>
              </a:lnSpc>
            </a:pPr>
            <a:r>
              <a:rPr lang="en-US" sz="1600" i="1"/>
              <a:t>Develop profitable, regulatory compliant products</a:t>
            </a:r>
          </a:p>
          <a:p>
            <a:pPr algn="ctr">
              <a:lnSpc>
                <a:spcPct val="95000"/>
              </a:lnSpc>
            </a:pPr>
            <a:r>
              <a:rPr lang="en-US" sz="1600" i="1"/>
              <a:t>Fill product gaps – Duel Fuel, </a:t>
            </a:r>
            <a:r>
              <a:rPr lang="en-US" sz="1600" i="1" err="1"/>
              <a:t>Dehum</a:t>
            </a:r>
            <a:r>
              <a:rPr lang="en-US" sz="1600" i="1"/>
              <a:t> HPs, HOAS, Inverter</a:t>
            </a:r>
          </a:p>
          <a:p>
            <a:pPr algn="ctr">
              <a:lnSpc>
                <a:spcPct val="95000"/>
              </a:lnSpc>
            </a:pPr>
            <a:r>
              <a:rPr lang="en-US" sz="1600" i="1"/>
              <a:t>Drive share gains through affordable, differentiated solutions</a:t>
            </a:r>
          </a:p>
        </p:txBody>
      </p:sp>
      <p:sp>
        <p:nvSpPr>
          <p:cNvPr id="23" name="Content Placeholder 22">
            <a:extLst>
              <a:ext uri="{FF2B5EF4-FFF2-40B4-BE49-F238E27FC236}">
                <a16:creationId xmlns:a16="http://schemas.microsoft.com/office/drawing/2014/main" id="{085AF494-666C-6307-CB23-9FEB3D3CAB1F}"/>
              </a:ext>
            </a:extLst>
          </p:cNvPr>
          <p:cNvSpPr>
            <a:spLocks noGrp="1"/>
          </p:cNvSpPr>
          <p:nvPr>
            <p:ph sz="half" idx="2"/>
          </p:nvPr>
        </p:nvSpPr>
        <p:spPr>
          <a:xfrm>
            <a:off x="3446267" y="3810402"/>
            <a:ext cx="2459746" cy="1967230"/>
          </a:xfrm>
        </p:spPr>
        <p:txBody>
          <a:bodyPr>
            <a:noAutofit/>
          </a:bodyPr>
          <a:lstStyle/>
          <a:p>
            <a:pPr algn="ctr"/>
            <a:r>
              <a:rPr lang="en-US" sz="1600" i="1"/>
              <a:t>Capture 100% AOR replacements</a:t>
            </a:r>
          </a:p>
          <a:p>
            <a:pPr algn="ctr"/>
            <a:endParaRPr lang="en-US" sz="1600" i="1"/>
          </a:p>
          <a:p>
            <a:pPr algn="ctr"/>
            <a:endParaRPr lang="en-US" sz="900" i="1"/>
          </a:p>
          <a:p>
            <a:pPr algn="ctr">
              <a:lnSpc>
                <a:spcPct val="95000"/>
              </a:lnSpc>
            </a:pPr>
            <a:r>
              <a:rPr lang="en-US" sz="1600" i="1"/>
              <a:t>Capture replacement components</a:t>
            </a:r>
          </a:p>
        </p:txBody>
      </p:sp>
      <p:sp>
        <p:nvSpPr>
          <p:cNvPr id="24" name="Content Placeholder 23">
            <a:extLst>
              <a:ext uri="{FF2B5EF4-FFF2-40B4-BE49-F238E27FC236}">
                <a16:creationId xmlns:a16="http://schemas.microsoft.com/office/drawing/2014/main" id="{8D4EECB1-6AF6-837B-F62A-DFE1BA407F8B}"/>
              </a:ext>
            </a:extLst>
          </p:cNvPr>
          <p:cNvSpPr>
            <a:spLocks noGrp="1"/>
          </p:cNvSpPr>
          <p:nvPr>
            <p:ph sz="half" idx="13"/>
          </p:nvPr>
        </p:nvSpPr>
        <p:spPr>
          <a:xfrm>
            <a:off x="6277036" y="3810402"/>
            <a:ext cx="2470308" cy="1967230"/>
          </a:xfrm>
        </p:spPr>
        <p:txBody>
          <a:bodyPr>
            <a:normAutofit/>
          </a:bodyPr>
          <a:lstStyle/>
          <a:p>
            <a:pPr algn="ctr">
              <a:lnSpc>
                <a:spcPct val="95000"/>
              </a:lnSpc>
            </a:pPr>
            <a:endParaRPr lang="en-US" sz="1600" i="1"/>
          </a:p>
          <a:p>
            <a:pPr algn="ctr">
              <a:lnSpc>
                <a:spcPct val="95000"/>
              </a:lnSpc>
            </a:pPr>
            <a:endParaRPr lang="en-US" sz="1600" i="1"/>
          </a:p>
          <a:p>
            <a:pPr algn="ctr">
              <a:lnSpc>
                <a:spcPct val="95000"/>
              </a:lnSpc>
            </a:pPr>
            <a:r>
              <a:rPr lang="en-US" sz="1600" i="1"/>
              <a:t>Improve our performance as a supplier</a:t>
            </a:r>
          </a:p>
        </p:txBody>
      </p:sp>
      <p:sp>
        <p:nvSpPr>
          <p:cNvPr id="26" name="Text Placeholder 25">
            <a:extLst>
              <a:ext uri="{FF2B5EF4-FFF2-40B4-BE49-F238E27FC236}">
                <a16:creationId xmlns:a16="http://schemas.microsoft.com/office/drawing/2014/main" id="{D5634940-8E6C-4C47-F125-AC304412F103}"/>
              </a:ext>
            </a:extLst>
          </p:cNvPr>
          <p:cNvSpPr>
            <a:spLocks noGrp="1"/>
          </p:cNvSpPr>
          <p:nvPr>
            <p:ph type="body" sz="quarter" idx="15"/>
          </p:nvPr>
        </p:nvSpPr>
        <p:spPr>
          <a:xfrm>
            <a:off x="462280" y="3040378"/>
            <a:ext cx="2743199" cy="548640"/>
          </a:xfrm>
          <a:solidFill>
            <a:srgbClr val="1891F6"/>
          </a:solidFill>
          <a:ln>
            <a:solidFill>
              <a:srgbClr val="1891F6"/>
            </a:solidFill>
          </a:ln>
        </p:spPr>
        <p:txBody>
          <a:bodyPr anchor="ctr"/>
          <a:lstStyle/>
          <a:p>
            <a:pPr algn="ctr"/>
            <a:r>
              <a:rPr lang="en-US">
                <a:solidFill>
                  <a:schemeClr val="bg1"/>
                </a:solidFill>
              </a:rPr>
              <a:t>Grow the Core</a:t>
            </a:r>
          </a:p>
        </p:txBody>
      </p:sp>
      <p:sp>
        <p:nvSpPr>
          <p:cNvPr id="1030" name="Content Placeholder 23">
            <a:extLst>
              <a:ext uri="{FF2B5EF4-FFF2-40B4-BE49-F238E27FC236}">
                <a16:creationId xmlns:a16="http://schemas.microsoft.com/office/drawing/2014/main" id="{089CD7F3-3545-C155-8203-DE0D4EF31ACE}"/>
              </a:ext>
            </a:extLst>
          </p:cNvPr>
          <p:cNvSpPr txBox="1">
            <a:spLocks/>
          </p:cNvSpPr>
          <p:nvPr/>
        </p:nvSpPr>
        <p:spPr>
          <a:xfrm>
            <a:off x="9124792" y="3810402"/>
            <a:ext cx="2470308" cy="1967230"/>
          </a:xfrm>
          <a:prstGeom prst="rect">
            <a:avLst/>
          </a:prstGeom>
        </p:spPr>
        <p:txBody>
          <a:bodyPr vert="horz" lIns="0" tIns="0" rIns="0" bIns="0" spcCol="457200" rtlCol="0">
            <a:normAutofit/>
          </a:bodyPr>
          <a:lstStyle>
            <a:lvl1pPr marL="0" indent="0" algn="l" defTabSz="914400" rtl="0" eaLnBrk="1" latinLnBrk="0" hangingPunct="1">
              <a:lnSpc>
                <a:spcPct val="95000"/>
              </a:lnSpc>
              <a:spcBef>
                <a:spcPts val="800"/>
              </a:spcBef>
              <a:buFontTx/>
              <a:buNone/>
              <a:defRPr sz="1800" kern="1200">
                <a:solidFill>
                  <a:schemeClr val="tx1"/>
                </a:solidFill>
                <a:latin typeface="+mn-lt"/>
                <a:ea typeface="+mn-ea"/>
                <a:cs typeface="+mn-cs"/>
              </a:defRPr>
            </a:lvl1pPr>
            <a:lvl2pPr marL="2286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5pPr>
            <a:lvl6pPr marL="11430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6pPr>
            <a:lvl7pPr marL="13716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7pPr>
            <a:lvl8pPr marL="16002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8pPr>
            <a:lvl9pPr marL="18288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5000"/>
              </a:lnSpc>
              <a:spcBef>
                <a:spcPts val="80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Arial"/>
                <a:ea typeface="+mn-ea"/>
                <a:cs typeface="+mn-cs"/>
              </a:rPr>
              <a:t>Connected RTUs</a:t>
            </a:r>
          </a:p>
          <a:p>
            <a:pPr marL="0" marR="0" lvl="0" indent="0" algn="ctr" defTabSz="914400" rtl="0" eaLnBrk="1" fontAlgn="auto" latinLnBrk="0" hangingPunct="1">
              <a:lnSpc>
                <a:spcPct val="95000"/>
              </a:lnSpc>
              <a:spcBef>
                <a:spcPts val="800"/>
              </a:spcBef>
              <a:spcAft>
                <a:spcPts val="0"/>
              </a:spcAft>
              <a:buClrTx/>
              <a:buSzTx/>
              <a:buFontTx/>
              <a:buNone/>
              <a:tabLst/>
              <a:defRPr/>
            </a:pPr>
            <a:endParaRPr kumimoji="0" lang="en-US" sz="1600" b="0" i="1" u="none" strike="noStrike" kern="1200" cap="none" spc="0" normalizeH="0" baseline="0" noProof="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95000"/>
              </a:lnSpc>
              <a:spcBef>
                <a:spcPts val="800"/>
              </a:spcBef>
              <a:spcAft>
                <a:spcPts val="0"/>
              </a:spcAft>
              <a:buClrTx/>
              <a:buSzTx/>
              <a:buFontTx/>
              <a:buNone/>
              <a:tabLst/>
              <a:defRPr/>
            </a:pPr>
            <a:endParaRPr kumimoji="0" lang="en-US" sz="1600" b="0" i="1" u="none" strike="noStrike" kern="1200" cap="none" spc="0" normalizeH="0" baseline="0" noProof="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95000"/>
              </a:lnSpc>
              <a:spcBef>
                <a:spcPts val="80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Arial"/>
                <a:ea typeface="+mn-ea"/>
                <a:cs typeface="+mn-cs"/>
              </a:rPr>
              <a:t>Value creation of full lifecycle solutions</a:t>
            </a:r>
          </a:p>
        </p:txBody>
      </p:sp>
      <p:sp>
        <p:nvSpPr>
          <p:cNvPr id="1032" name="Rounded Rectangle 259">
            <a:extLst>
              <a:ext uri="{FF2B5EF4-FFF2-40B4-BE49-F238E27FC236}">
                <a16:creationId xmlns:a16="http://schemas.microsoft.com/office/drawing/2014/main" id="{EC9E6FDD-C122-9729-F61C-170293E20E2C}"/>
              </a:ext>
            </a:extLst>
          </p:cNvPr>
          <p:cNvSpPr/>
          <p:nvPr/>
        </p:nvSpPr>
        <p:spPr>
          <a:xfrm>
            <a:off x="3299458" y="1284703"/>
            <a:ext cx="2753365" cy="1864797"/>
          </a:xfrm>
          <a:prstGeom prst="roundRect">
            <a:avLst>
              <a:gd name="adj" fmla="val 7255"/>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033" name="Rounded Rectangle 259">
            <a:extLst>
              <a:ext uri="{FF2B5EF4-FFF2-40B4-BE49-F238E27FC236}">
                <a16:creationId xmlns:a16="http://schemas.microsoft.com/office/drawing/2014/main" id="{E9D10F03-7BEB-0EE8-F899-4E5B1165E40A}"/>
              </a:ext>
            </a:extLst>
          </p:cNvPr>
          <p:cNvSpPr/>
          <p:nvPr/>
        </p:nvSpPr>
        <p:spPr>
          <a:xfrm>
            <a:off x="6135508" y="1284703"/>
            <a:ext cx="2753365" cy="1864797"/>
          </a:xfrm>
          <a:prstGeom prst="roundRect">
            <a:avLst>
              <a:gd name="adj" fmla="val 7255"/>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034" name="Rounded Rectangle 259">
            <a:extLst>
              <a:ext uri="{FF2B5EF4-FFF2-40B4-BE49-F238E27FC236}">
                <a16:creationId xmlns:a16="http://schemas.microsoft.com/office/drawing/2014/main" id="{E604862B-8984-0462-B7A5-D2ACDE823A2E}"/>
              </a:ext>
            </a:extLst>
          </p:cNvPr>
          <p:cNvSpPr/>
          <p:nvPr/>
        </p:nvSpPr>
        <p:spPr>
          <a:xfrm>
            <a:off x="8983264" y="1284703"/>
            <a:ext cx="2753365" cy="1864797"/>
          </a:xfrm>
          <a:prstGeom prst="roundRect">
            <a:avLst>
              <a:gd name="adj" fmla="val 7255"/>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9" name="Text Placeholder 28">
            <a:extLst>
              <a:ext uri="{FF2B5EF4-FFF2-40B4-BE49-F238E27FC236}">
                <a16:creationId xmlns:a16="http://schemas.microsoft.com/office/drawing/2014/main" id="{ECB18C16-B783-75B1-F678-DA94B860E4A4}"/>
              </a:ext>
            </a:extLst>
          </p:cNvPr>
          <p:cNvSpPr>
            <a:spLocks noGrp="1"/>
          </p:cNvSpPr>
          <p:nvPr>
            <p:ph type="body" sz="quarter" idx="17"/>
          </p:nvPr>
        </p:nvSpPr>
        <p:spPr>
          <a:xfrm>
            <a:off x="3304541" y="3040378"/>
            <a:ext cx="2743199" cy="548640"/>
          </a:xfrm>
          <a:solidFill>
            <a:srgbClr val="1891F6"/>
          </a:solidFill>
          <a:ln>
            <a:solidFill>
              <a:srgbClr val="1891F6"/>
            </a:solidFill>
          </a:ln>
        </p:spPr>
        <p:txBody>
          <a:bodyPr anchor="ctr"/>
          <a:lstStyle/>
          <a:p>
            <a:pPr algn="ctr"/>
            <a:r>
              <a:rPr lang="en-US">
                <a:solidFill>
                  <a:schemeClr val="bg1"/>
                </a:solidFill>
              </a:rPr>
              <a:t>Defend the Base</a:t>
            </a:r>
          </a:p>
        </p:txBody>
      </p:sp>
      <p:sp>
        <p:nvSpPr>
          <p:cNvPr id="1025" name="Text Placeholder 1024">
            <a:extLst>
              <a:ext uri="{FF2B5EF4-FFF2-40B4-BE49-F238E27FC236}">
                <a16:creationId xmlns:a16="http://schemas.microsoft.com/office/drawing/2014/main" id="{695417D1-9DF7-FA06-65A4-5639E8AA0A53}"/>
              </a:ext>
            </a:extLst>
          </p:cNvPr>
          <p:cNvSpPr>
            <a:spLocks noGrp="1"/>
          </p:cNvSpPr>
          <p:nvPr>
            <p:ph type="body" sz="quarter" idx="19"/>
          </p:nvPr>
        </p:nvSpPr>
        <p:spPr>
          <a:xfrm>
            <a:off x="6135509" y="3040378"/>
            <a:ext cx="2753362" cy="548640"/>
          </a:xfrm>
          <a:solidFill>
            <a:srgbClr val="1891F6"/>
          </a:solidFill>
          <a:ln>
            <a:solidFill>
              <a:srgbClr val="1891F6"/>
            </a:solidFill>
          </a:ln>
        </p:spPr>
        <p:txBody>
          <a:bodyPr anchor="ctr"/>
          <a:lstStyle/>
          <a:p>
            <a:pPr algn="ctr"/>
            <a:r>
              <a:rPr lang="en-US">
                <a:solidFill>
                  <a:schemeClr val="bg1"/>
                </a:solidFill>
              </a:rPr>
              <a:t>Optimize the Channel</a:t>
            </a:r>
          </a:p>
        </p:txBody>
      </p:sp>
      <p:sp>
        <p:nvSpPr>
          <p:cNvPr id="1029" name="Text Placeholder 1024">
            <a:extLst>
              <a:ext uri="{FF2B5EF4-FFF2-40B4-BE49-F238E27FC236}">
                <a16:creationId xmlns:a16="http://schemas.microsoft.com/office/drawing/2014/main" id="{D209F979-4C07-29E6-6B77-A922E714B02C}"/>
              </a:ext>
            </a:extLst>
          </p:cNvPr>
          <p:cNvSpPr txBox="1">
            <a:spLocks/>
          </p:cNvSpPr>
          <p:nvPr/>
        </p:nvSpPr>
        <p:spPr>
          <a:xfrm>
            <a:off x="8983265" y="3040378"/>
            <a:ext cx="2753362" cy="548640"/>
          </a:xfrm>
          <a:prstGeom prst="rect">
            <a:avLst/>
          </a:prstGeom>
          <a:solidFill>
            <a:srgbClr val="1891F6"/>
          </a:solidFill>
          <a:ln>
            <a:solidFill>
              <a:srgbClr val="1891F6"/>
            </a:solidFill>
          </a:ln>
        </p:spPr>
        <p:txBody>
          <a:bodyPr vert="horz" lIns="0" tIns="0" rIns="0" bIns="0" spcCol="457200" rtlCol="0" anchor="ctr" anchorCtr="0">
            <a:noAutofit/>
          </a:bodyPr>
          <a:lstStyle>
            <a:lvl1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1pPr>
            <a:lvl2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2pPr>
            <a:lvl3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3pPr>
            <a:lvl4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4pPr>
            <a:lvl5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5pPr>
            <a:lvl6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6pPr>
            <a:lvl7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7pPr>
            <a:lvl8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8pPr>
            <a:lvl9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9p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a:ea typeface="+mn-ea"/>
                <a:cs typeface="+mn-cs"/>
              </a:rPr>
              <a:t>Expand Solutions</a:t>
            </a:r>
          </a:p>
        </p:txBody>
      </p:sp>
      <p:pic>
        <p:nvPicPr>
          <p:cNvPr id="13" name="Graphic 12" descr="Bar graph with upward trend outline">
            <a:extLst>
              <a:ext uri="{FF2B5EF4-FFF2-40B4-BE49-F238E27FC236}">
                <a16:creationId xmlns:a16="http://schemas.microsoft.com/office/drawing/2014/main" id="{A73FC9DF-5048-114C-4A3A-3A8A56C794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1054" y="1525931"/>
            <a:ext cx="1305650" cy="1305650"/>
          </a:xfrm>
          <a:prstGeom prst="rect">
            <a:avLst/>
          </a:prstGeom>
        </p:spPr>
      </p:pic>
      <p:pic>
        <p:nvPicPr>
          <p:cNvPr id="28" name="Graphic 27" descr="Target Audience outline">
            <a:extLst>
              <a:ext uri="{FF2B5EF4-FFF2-40B4-BE49-F238E27FC236}">
                <a16:creationId xmlns:a16="http://schemas.microsoft.com/office/drawing/2014/main" id="{EBA9CCF7-E003-E067-1F85-BE1775740A8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58394" y="1524960"/>
            <a:ext cx="1307592" cy="1307592"/>
          </a:xfrm>
          <a:prstGeom prst="rect">
            <a:avLst/>
          </a:prstGeom>
        </p:spPr>
      </p:pic>
      <p:pic>
        <p:nvPicPr>
          <p:cNvPr id="30" name="Graphic 29" descr="Shield Tick outline">
            <a:extLst>
              <a:ext uri="{FF2B5EF4-FFF2-40B4-BE49-F238E27FC236}">
                <a16:creationId xmlns:a16="http://schemas.microsoft.com/office/drawing/2014/main" id="{0BC4E60B-E4A2-717C-4B0F-C0B18FAC12F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22344" y="1524960"/>
            <a:ext cx="1307592" cy="1307592"/>
          </a:xfrm>
          <a:prstGeom prst="rect">
            <a:avLst/>
          </a:prstGeom>
        </p:spPr>
      </p:pic>
      <p:pic>
        <p:nvPicPr>
          <p:cNvPr id="1024" name="Graphic 1023" descr="Lights On outline">
            <a:extLst>
              <a:ext uri="{FF2B5EF4-FFF2-40B4-BE49-F238E27FC236}">
                <a16:creationId xmlns:a16="http://schemas.microsoft.com/office/drawing/2014/main" id="{8B781688-312D-2370-3C25-3D3FFADF075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06150" y="1524960"/>
            <a:ext cx="1307592" cy="1307592"/>
          </a:xfrm>
          <a:prstGeom prst="rect">
            <a:avLst/>
          </a:prstGeom>
        </p:spPr>
      </p:pic>
      <p:sp>
        <p:nvSpPr>
          <p:cNvPr id="1035" name="Slide Number Placeholder 3">
            <a:extLst>
              <a:ext uri="{FF2B5EF4-FFF2-40B4-BE49-F238E27FC236}">
                <a16:creationId xmlns:a16="http://schemas.microsoft.com/office/drawing/2014/main" id="{7112B5D2-CF0F-809D-491B-246D1C76A8CB}"/>
              </a:ext>
            </a:extLst>
          </p:cNvPr>
          <p:cNvSpPr>
            <a:spLocks noGrp="1"/>
          </p:cNvSpPr>
          <p:nvPr>
            <p:ph type="sldNum" sz="quarter" idx="12"/>
          </p:nvPr>
        </p:nvSpPr>
        <p:spPr>
          <a:xfrm>
            <a:off x="11277600" y="6423660"/>
            <a:ext cx="4572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C43044-12A5-4144-ACF2-73440A089539}"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8" name="Footer Placeholder 3">
            <a:extLst>
              <a:ext uri="{FF2B5EF4-FFF2-40B4-BE49-F238E27FC236}">
                <a16:creationId xmlns:a16="http://schemas.microsoft.com/office/drawing/2014/main" id="{423D58C8-BC5C-F1BB-92EE-D15CF1BE98BE}"/>
              </a:ext>
            </a:extLst>
          </p:cNvPr>
          <p:cNvSpPr txBox="1">
            <a:spLocks/>
          </p:cNvSpPr>
          <p:nvPr/>
        </p:nvSpPr>
        <p:spPr>
          <a:xfrm>
            <a:off x="4038600" y="6522720"/>
            <a:ext cx="4114800" cy="261513"/>
          </a:xfrm>
          <a:prstGeom prst="rect">
            <a:avLst/>
          </a:prstGeom>
        </p:spPr>
        <p:txBody>
          <a:bodyPr vert="horz" lIns="0" tIns="0" rIns="0" bIns="0" spcCol="457200" rtlCol="0">
            <a:normAutofit/>
          </a:bodyPr>
          <a:lstStyle>
            <a:lvl1pPr marL="0" indent="0" algn="l" defTabSz="914400" rtl="0" eaLnBrk="1" latinLnBrk="0" hangingPunct="1">
              <a:lnSpc>
                <a:spcPct val="95000"/>
              </a:lnSpc>
              <a:spcBef>
                <a:spcPts val="800"/>
              </a:spcBef>
              <a:buFontTx/>
              <a:buNone/>
              <a:defRPr sz="1800" kern="1200">
                <a:solidFill>
                  <a:schemeClr val="tx1"/>
                </a:solidFill>
                <a:latin typeface="+mn-lt"/>
                <a:ea typeface="+mn-ea"/>
                <a:cs typeface="+mn-cs"/>
              </a:defRPr>
            </a:lvl1pPr>
            <a:lvl2pPr marL="2286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5pPr>
            <a:lvl6pPr marL="11430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6pPr>
            <a:lvl7pPr marL="13716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7pPr>
            <a:lvl8pPr marL="16002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8pPr>
            <a:lvl9pPr marL="18288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Proprietary and Confidential</a:t>
            </a:r>
          </a:p>
        </p:txBody>
      </p:sp>
      <p:sp>
        <p:nvSpPr>
          <p:cNvPr id="3" name="Arrow: Pentagon 2">
            <a:extLst>
              <a:ext uri="{FF2B5EF4-FFF2-40B4-BE49-F238E27FC236}">
                <a16:creationId xmlns:a16="http://schemas.microsoft.com/office/drawing/2014/main" id="{1D8F86CE-0E8D-ECC0-D817-64CF7A355E57}"/>
              </a:ext>
            </a:extLst>
          </p:cNvPr>
          <p:cNvSpPr/>
          <p:nvPr/>
        </p:nvSpPr>
        <p:spPr bwMode="gray">
          <a:xfrm flipH="1">
            <a:off x="10126662" y="133618"/>
            <a:ext cx="2065337" cy="365760"/>
          </a:xfrm>
          <a:prstGeom prst="homePlate">
            <a:avLst/>
          </a:prstGeom>
          <a:solidFill>
            <a:schemeClr val="accent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Ins="640080" rtlCol="0" anchor="ct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900">
                <a:solidFill>
                  <a:srgbClr val="152C73"/>
                </a:solidFill>
                <a:latin typeface="Arial"/>
              </a:rPr>
              <a:t>LCML Strategic Plan</a:t>
            </a:r>
            <a:endParaRPr kumimoji="0" lang="en-US" sz="900" b="0" i="0" u="none" strike="noStrike" kern="1200" cap="none" spc="0" normalizeH="0" baseline="0" noProof="0">
              <a:ln>
                <a:noFill/>
              </a:ln>
              <a:solidFill>
                <a:srgbClr val="152C73"/>
              </a:solidFill>
              <a:effectLst/>
              <a:uLnTx/>
              <a:uFillTx/>
              <a:latin typeface="Arial"/>
              <a:ea typeface="+mn-ea"/>
              <a:cs typeface="+mn-cs"/>
            </a:endParaRPr>
          </a:p>
        </p:txBody>
      </p:sp>
      <p:pic>
        <p:nvPicPr>
          <p:cNvPr id="9" name="Picture 8">
            <a:extLst>
              <a:ext uri="{FF2B5EF4-FFF2-40B4-BE49-F238E27FC236}">
                <a16:creationId xmlns:a16="http://schemas.microsoft.com/office/drawing/2014/main" id="{73028A2C-0FD0-1F1C-FB2C-E8C652383266}"/>
              </a:ext>
            </a:extLst>
          </p:cNvPr>
          <p:cNvPicPr>
            <a:picLocks noChangeAspect="1"/>
          </p:cNvPicPr>
          <p:nvPr/>
        </p:nvPicPr>
        <p:blipFill>
          <a:blip r:embed="rId14"/>
          <a:stretch>
            <a:fillRect/>
          </a:stretch>
        </p:blipFill>
        <p:spPr>
          <a:xfrm>
            <a:off x="11717391" y="133629"/>
            <a:ext cx="426757" cy="329213"/>
          </a:xfrm>
          <a:prstGeom prst="rect">
            <a:avLst/>
          </a:prstGeom>
        </p:spPr>
      </p:pic>
    </p:spTree>
    <p:extLst>
      <p:ext uri="{BB962C8B-B14F-4D97-AF65-F5344CB8AC3E}">
        <p14:creationId xmlns:p14="http://schemas.microsoft.com/office/powerpoint/2010/main" val="12341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830F090-573A-7F77-7420-A1E986BA8C70}"/>
              </a:ext>
            </a:extLst>
          </p:cNvPr>
          <p:cNvGraphicFramePr>
            <a:graphicFrameLocks noGrp="1"/>
          </p:cNvGraphicFramePr>
          <p:nvPr/>
        </p:nvGraphicFramePr>
        <p:xfrm>
          <a:off x="2692669" y="1249542"/>
          <a:ext cx="6576291" cy="5244657"/>
        </p:xfrm>
        <a:graphic>
          <a:graphicData uri="http://schemas.openxmlformats.org/drawingml/2006/table">
            <a:tbl>
              <a:tblPr/>
              <a:tblGrid>
                <a:gridCol w="467128">
                  <a:extLst>
                    <a:ext uri="{9D8B030D-6E8A-4147-A177-3AD203B41FA5}">
                      <a16:colId xmlns:a16="http://schemas.microsoft.com/office/drawing/2014/main" val="1797380559"/>
                    </a:ext>
                  </a:extLst>
                </a:gridCol>
                <a:gridCol w="282223">
                  <a:extLst>
                    <a:ext uri="{9D8B030D-6E8A-4147-A177-3AD203B41FA5}">
                      <a16:colId xmlns:a16="http://schemas.microsoft.com/office/drawing/2014/main" val="3088203463"/>
                    </a:ext>
                  </a:extLst>
                </a:gridCol>
                <a:gridCol w="255461">
                  <a:extLst>
                    <a:ext uri="{9D8B030D-6E8A-4147-A177-3AD203B41FA5}">
                      <a16:colId xmlns:a16="http://schemas.microsoft.com/office/drawing/2014/main" val="4066708057"/>
                    </a:ext>
                  </a:extLst>
                </a:gridCol>
                <a:gridCol w="605808">
                  <a:extLst>
                    <a:ext uri="{9D8B030D-6E8A-4147-A177-3AD203B41FA5}">
                      <a16:colId xmlns:a16="http://schemas.microsoft.com/office/drawing/2014/main" val="3837793044"/>
                    </a:ext>
                  </a:extLst>
                </a:gridCol>
                <a:gridCol w="605808">
                  <a:extLst>
                    <a:ext uri="{9D8B030D-6E8A-4147-A177-3AD203B41FA5}">
                      <a16:colId xmlns:a16="http://schemas.microsoft.com/office/drawing/2014/main" val="3115131061"/>
                    </a:ext>
                  </a:extLst>
                </a:gridCol>
                <a:gridCol w="778547">
                  <a:extLst>
                    <a:ext uri="{9D8B030D-6E8A-4147-A177-3AD203B41FA5}">
                      <a16:colId xmlns:a16="http://schemas.microsoft.com/office/drawing/2014/main" val="2850201784"/>
                    </a:ext>
                  </a:extLst>
                </a:gridCol>
                <a:gridCol w="778547">
                  <a:extLst>
                    <a:ext uri="{9D8B030D-6E8A-4147-A177-3AD203B41FA5}">
                      <a16:colId xmlns:a16="http://schemas.microsoft.com/office/drawing/2014/main" val="3302763266"/>
                    </a:ext>
                  </a:extLst>
                </a:gridCol>
                <a:gridCol w="778547">
                  <a:extLst>
                    <a:ext uri="{9D8B030D-6E8A-4147-A177-3AD203B41FA5}">
                      <a16:colId xmlns:a16="http://schemas.microsoft.com/office/drawing/2014/main" val="1677438936"/>
                    </a:ext>
                  </a:extLst>
                </a:gridCol>
                <a:gridCol w="778547">
                  <a:extLst>
                    <a:ext uri="{9D8B030D-6E8A-4147-A177-3AD203B41FA5}">
                      <a16:colId xmlns:a16="http://schemas.microsoft.com/office/drawing/2014/main" val="3287075077"/>
                    </a:ext>
                  </a:extLst>
                </a:gridCol>
                <a:gridCol w="778547">
                  <a:extLst>
                    <a:ext uri="{9D8B030D-6E8A-4147-A177-3AD203B41FA5}">
                      <a16:colId xmlns:a16="http://schemas.microsoft.com/office/drawing/2014/main" val="68181259"/>
                    </a:ext>
                  </a:extLst>
                </a:gridCol>
                <a:gridCol w="467128">
                  <a:extLst>
                    <a:ext uri="{9D8B030D-6E8A-4147-A177-3AD203B41FA5}">
                      <a16:colId xmlns:a16="http://schemas.microsoft.com/office/drawing/2014/main" val="3233975025"/>
                    </a:ext>
                  </a:extLst>
                </a:gridCol>
              </a:tblGrid>
              <a:tr h="140587">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999741463"/>
                  </a:ext>
                </a:extLst>
              </a:tr>
              <a:tr h="180754">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gridSpan="4">
                  <a:txBody>
                    <a:bodyPr/>
                    <a:lstStyle/>
                    <a:p>
                      <a:pPr algn="ctr" fontAlgn="b"/>
                      <a:r>
                        <a:rPr lang="en-US" sz="1100" b="1" i="0" u="none" strike="noStrike">
                          <a:solidFill>
                            <a:srgbClr val="000000"/>
                          </a:solidFill>
                          <a:effectLst/>
                          <a:latin typeface="Calibri" panose="020F0502020204030204" pitchFamily="34" charset="0"/>
                        </a:rPr>
                        <a:t>2024</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100" b="1" i="0" u="none" strike="noStrike">
                          <a:solidFill>
                            <a:srgbClr val="000000"/>
                          </a:solidFill>
                          <a:effectLst/>
                          <a:latin typeface="Calibri" panose="020F0502020204030204" pitchFamily="34" charset="0"/>
                        </a:rPr>
                        <a:t>2025</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201150902"/>
                  </a:ext>
                </a:extLst>
              </a:tr>
              <a:tr h="147283">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Calibri" panose="020F0502020204030204" pitchFamily="34" charset="0"/>
                        </a:rPr>
                        <a:t>Size Range</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Status</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Q1</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Q2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Q3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Q4</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Q1</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12759770"/>
                  </a:ext>
                </a:extLst>
              </a:tr>
              <a:tr h="254396">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tc rowSpan="6">
                  <a:txBody>
                    <a:bodyPr/>
                    <a:lstStyle/>
                    <a:p>
                      <a:pPr algn="ctr" rtl="0" fontAlgn="ctr"/>
                      <a:r>
                        <a:rPr lang="en-US" sz="1300" b="1" i="0" u="none" strike="noStrike">
                          <a:solidFill>
                            <a:schemeClr val="bg1"/>
                          </a:solidFill>
                          <a:effectLst/>
                          <a:latin typeface="Calibri" panose="020F0502020204030204" pitchFamily="34" charset="0"/>
                        </a:rPr>
                        <a:t>Entry Tier</a:t>
                      </a:r>
                    </a:p>
                  </a:txBody>
                  <a:tcPr marL="0" marR="0" marT="0" marB="0" vert="vert27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rowSpan="3">
                  <a:txBody>
                    <a:bodyPr/>
                    <a:lstStyle/>
                    <a:p>
                      <a:pPr algn="ctr" rtl="0" fontAlgn="ctr"/>
                      <a:r>
                        <a:rPr lang="en-US" sz="1050" b="1" i="0" u="none" strike="noStrike">
                          <a:solidFill>
                            <a:srgbClr val="000000"/>
                          </a:solidFill>
                          <a:effectLst/>
                          <a:latin typeface="Calibri" panose="020F0502020204030204" pitchFamily="34" charset="0"/>
                        </a:rPr>
                        <a:t>Cooling</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Arial" panose="020B0604020202020204" pitchFamily="34" charset="0"/>
                        </a:rPr>
                        <a:t>3-6 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600" b="0" i="0" u="none" strike="noStrike">
                          <a:solidFill>
                            <a:srgbClr val="000000"/>
                          </a:solidFill>
                          <a:effectLst/>
                          <a:latin typeface="Arial" panose="020B0604020202020204" pitchFamily="34" charset="0"/>
                        </a:rPr>
                        <a:t>RELEASED</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1" i="0" u="none" strike="noStrike">
                          <a:solidFill>
                            <a:srgbClr val="FFFFFF"/>
                          </a:solidFill>
                          <a:effectLst/>
                          <a:latin typeface="Arial" panose="020B0604020202020204" pitchFamily="34" charset="0"/>
                        </a:rPr>
                        <a:t>Released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79861713"/>
                  </a:ext>
                </a:extLst>
              </a:tr>
              <a:tr h="254396">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vMerge="1">
                  <a:txBody>
                    <a:bodyPr/>
                    <a:lstStyle/>
                    <a:p>
                      <a:endParaRPr lang="en-US"/>
                    </a:p>
                  </a:txBody>
                  <a:tcPr/>
                </a:tc>
                <a:tc>
                  <a:txBody>
                    <a:bodyPr/>
                    <a:lstStyle/>
                    <a:p>
                      <a:pPr algn="ctr" rtl="0" fontAlgn="ctr"/>
                      <a:r>
                        <a:rPr lang="en-US" sz="800" b="0" i="0" u="none" strike="noStrike">
                          <a:solidFill>
                            <a:srgbClr val="000000"/>
                          </a:solidFill>
                          <a:effectLst/>
                          <a:latin typeface="Arial" panose="020B0604020202020204" pitchFamily="34" charset="0"/>
                        </a:rPr>
                        <a:t>7.5-10 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6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US" sz="800" b="1" i="0" u="none" strike="noStrike">
                        <a:solidFill>
                          <a:srgbClr val="FFFFFF"/>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1" i="0" u="none" strike="noStrike" kern="1200">
                          <a:solidFill>
                            <a:srgbClr val="FFFFFF"/>
                          </a:solidFill>
                          <a:effectLst/>
                          <a:latin typeface="Arial" panose="020B0604020202020204" pitchFamily="34" charset="0"/>
                          <a:ea typeface="+mn-ea"/>
                          <a:cs typeface="+mn-cs"/>
                        </a:rPr>
                        <a:t>July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98797259"/>
                  </a:ext>
                </a:extLst>
              </a:tr>
              <a:tr h="254396">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vMerge="1">
                  <a:txBody>
                    <a:bodyPr/>
                    <a:lstStyle/>
                    <a:p>
                      <a:endParaRPr lang="en-US"/>
                    </a:p>
                  </a:txBody>
                  <a:tcPr/>
                </a:tc>
                <a:tc>
                  <a:txBody>
                    <a:bodyPr/>
                    <a:lstStyle/>
                    <a:p>
                      <a:pPr algn="ctr" rtl="0" fontAlgn="ctr"/>
                      <a:r>
                        <a:rPr lang="en-US" sz="800" b="0" i="0" u="none" strike="noStrike">
                          <a:solidFill>
                            <a:srgbClr val="000000"/>
                          </a:solidFill>
                          <a:effectLst/>
                          <a:latin typeface="Arial" panose="020B0604020202020204" pitchFamily="34" charset="0"/>
                        </a:rPr>
                        <a:t>12.5-27.5T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US" sz="6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1" i="0" u="none" strike="noStrike">
                          <a:solidFill>
                            <a:srgbClr val="FFFFFF"/>
                          </a:solidFill>
                          <a:effectLst/>
                          <a:latin typeface="Arial" panose="020B0604020202020204" pitchFamily="34" charset="0"/>
                        </a:rPr>
                        <a:t>August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9256874"/>
                  </a:ext>
                </a:extLst>
              </a:tr>
              <a:tr h="254396">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rowSpan="3">
                  <a:txBody>
                    <a:bodyPr/>
                    <a:lstStyle/>
                    <a:p>
                      <a:pPr algn="ctr" rtl="0" fontAlgn="ctr"/>
                      <a:r>
                        <a:rPr lang="en-US" sz="1050" b="1" i="0" u="none" strike="noStrike">
                          <a:solidFill>
                            <a:srgbClr val="000000"/>
                          </a:solidFill>
                          <a:effectLst/>
                          <a:latin typeface="Calibri" panose="020F0502020204030204" pitchFamily="34" charset="0"/>
                        </a:rPr>
                        <a:t>Heat Pump</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Arial" panose="020B0604020202020204" pitchFamily="34" charset="0"/>
                        </a:rPr>
                        <a:t>3-6 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6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US" sz="800" b="1" i="0" u="none" strike="noStrike">
                        <a:solidFill>
                          <a:srgbClr val="FFFFFF"/>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1" i="0" u="none" strike="noStrike">
                          <a:solidFill>
                            <a:srgbClr val="FFFFFF"/>
                          </a:solidFill>
                          <a:effectLst/>
                          <a:latin typeface="Arial" panose="020B0604020202020204" pitchFamily="34" charset="0"/>
                        </a:rPr>
                        <a:t>September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148954183"/>
                  </a:ext>
                </a:extLst>
              </a:tr>
              <a:tr h="254396">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vMerge="1">
                  <a:txBody>
                    <a:bodyPr/>
                    <a:lstStyle/>
                    <a:p>
                      <a:endParaRPr lang="en-US"/>
                    </a:p>
                  </a:txBody>
                  <a:tcPr/>
                </a:tc>
                <a:tc>
                  <a:txBody>
                    <a:bodyPr/>
                    <a:lstStyle/>
                    <a:p>
                      <a:pPr algn="ctr" rtl="0" fontAlgn="ctr"/>
                      <a:r>
                        <a:rPr lang="en-US" sz="800" b="0" i="0" u="none" strike="noStrike">
                          <a:solidFill>
                            <a:srgbClr val="000000"/>
                          </a:solidFill>
                          <a:effectLst/>
                          <a:latin typeface="Arial" panose="020B0604020202020204" pitchFamily="34" charset="0"/>
                        </a:rPr>
                        <a:t>7.5-10 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6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US" sz="800" b="1" i="0" u="none" strike="noStrike">
                        <a:solidFill>
                          <a:srgbClr val="FFFFFF"/>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1" i="0" u="none" strike="noStrike" kern="1200">
                          <a:solidFill>
                            <a:srgbClr val="FFFFFF"/>
                          </a:solidFill>
                          <a:effectLst/>
                          <a:latin typeface="Arial" panose="020B0604020202020204" pitchFamily="34" charset="0"/>
                          <a:ea typeface="+mn-ea"/>
                          <a:cs typeface="+mn-cs"/>
                        </a:rPr>
                        <a:t>July</a:t>
                      </a: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718011914"/>
                  </a:ext>
                </a:extLst>
              </a:tr>
              <a:tr h="254396">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vMerge="1">
                  <a:txBody>
                    <a:bodyPr/>
                    <a:lstStyle/>
                    <a:p>
                      <a:endParaRPr lang="en-US"/>
                    </a:p>
                  </a:txBody>
                  <a:tcPr/>
                </a:tc>
                <a:tc>
                  <a:txBody>
                    <a:bodyPr/>
                    <a:lstStyle/>
                    <a:p>
                      <a:pPr algn="ctr" rtl="0" fontAlgn="ctr"/>
                      <a:r>
                        <a:rPr lang="en-US" sz="800" b="0" i="0" u="none" strike="noStrike">
                          <a:solidFill>
                            <a:srgbClr val="000000"/>
                          </a:solidFill>
                          <a:effectLst/>
                          <a:latin typeface="Arial" panose="020B0604020202020204" pitchFamily="34" charset="0"/>
                        </a:rPr>
                        <a:t>12.5-25 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endParaRPr lang="en-US" sz="6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1" i="0" u="none" strike="noStrike">
                          <a:solidFill>
                            <a:srgbClr val="FFFFFF"/>
                          </a:solidFill>
                          <a:effectLst/>
                          <a:latin typeface="Arial" panose="020B0604020202020204" pitchFamily="34" charset="0"/>
                        </a:rPr>
                        <a:t>August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133274353"/>
                  </a:ext>
                </a:extLst>
              </a:tr>
              <a:tr h="110443">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731927079"/>
                  </a:ext>
                </a:extLst>
              </a:tr>
              <a:tr h="254396">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tc rowSpan="6">
                  <a:txBody>
                    <a:bodyPr/>
                    <a:lstStyle/>
                    <a:p>
                      <a:pPr algn="ctr" rtl="0" fontAlgn="ctr"/>
                      <a:r>
                        <a:rPr lang="en-US" sz="1300" b="1" i="0" u="none" strike="noStrike">
                          <a:solidFill>
                            <a:schemeClr val="bg1"/>
                          </a:solidFill>
                          <a:effectLst/>
                          <a:latin typeface="Calibri" panose="020F0502020204030204" pitchFamily="34" charset="0"/>
                        </a:rPr>
                        <a:t>Mid Tier</a:t>
                      </a:r>
                    </a:p>
                  </a:txBody>
                  <a:tcPr marL="0" marR="0" marT="0" marB="0" vert="vert27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rowSpan="3">
                  <a:txBody>
                    <a:bodyPr/>
                    <a:lstStyle/>
                    <a:p>
                      <a:pPr algn="ctr" rtl="0" fontAlgn="ctr"/>
                      <a:r>
                        <a:rPr lang="en-US" sz="1050" b="1" i="0" u="none" strike="noStrike">
                          <a:solidFill>
                            <a:srgbClr val="000000"/>
                          </a:solidFill>
                          <a:effectLst/>
                          <a:latin typeface="Calibri" panose="020F0502020204030204" pitchFamily="34" charset="0"/>
                        </a:rPr>
                        <a:t>Cooling</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Arial" panose="020B0604020202020204" pitchFamily="34" charset="0"/>
                        </a:rPr>
                        <a:t>3-5 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6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1" i="0" u="none" strike="noStrike">
                          <a:solidFill>
                            <a:srgbClr val="FFFFFF"/>
                          </a:solidFill>
                          <a:effectLst/>
                          <a:latin typeface="Arial" panose="020B0604020202020204" pitchFamily="34" charset="0"/>
                        </a:rPr>
                        <a:t>August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75923704"/>
                  </a:ext>
                </a:extLst>
              </a:tr>
              <a:tr h="254396">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vMerge="1">
                  <a:txBody>
                    <a:bodyPr/>
                    <a:lstStyle/>
                    <a:p>
                      <a:endParaRPr lang="en-US"/>
                    </a:p>
                  </a:txBody>
                  <a:tcPr/>
                </a:tc>
                <a:tc>
                  <a:txBody>
                    <a:bodyPr/>
                    <a:lstStyle/>
                    <a:p>
                      <a:pPr algn="ctr" rtl="0" fontAlgn="ctr"/>
                      <a:r>
                        <a:rPr lang="en-US" sz="800" b="0" i="0" u="none" strike="noStrike">
                          <a:solidFill>
                            <a:srgbClr val="000000"/>
                          </a:solidFill>
                          <a:effectLst/>
                          <a:latin typeface="Arial" panose="020B0604020202020204" pitchFamily="34" charset="0"/>
                        </a:rPr>
                        <a:t>6-12.5 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6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1" i="0" u="none" strike="noStrike">
                          <a:solidFill>
                            <a:srgbClr val="FFFFFF"/>
                          </a:solidFill>
                          <a:effectLst/>
                          <a:latin typeface="Arial" panose="020B0604020202020204" pitchFamily="34" charset="0"/>
                        </a:rPr>
                        <a:t>September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890897742"/>
                  </a:ext>
                </a:extLst>
              </a:tr>
              <a:tr h="254396">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vMerge="1">
                  <a:txBody>
                    <a:bodyPr/>
                    <a:lstStyle/>
                    <a:p>
                      <a:endParaRPr lang="en-US"/>
                    </a:p>
                  </a:txBody>
                  <a:tcPr/>
                </a:tc>
                <a:tc>
                  <a:txBody>
                    <a:bodyPr/>
                    <a:lstStyle/>
                    <a:p>
                      <a:pPr algn="ctr" rtl="0" fontAlgn="ctr"/>
                      <a:r>
                        <a:rPr lang="en-US" sz="800" b="0" i="0" u="none" strike="noStrike">
                          <a:solidFill>
                            <a:srgbClr val="000000"/>
                          </a:solidFill>
                          <a:effectLst/>
                          <a:latin typeface="Arial" panose="020B0604020202020204" pitchFamily="34" charset="0"/>
                        </a:rPr>
                        <a:t>15-25 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US" sz="6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US" sz="800" b="1" i="0" u="none" strike="noStrike">
                        <a:solidFill>
                          <a:srgbClr val="FFFFFF"/>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0" i="0" u="none" strike="noStrike">
                          <a:solidFill>
                            <a:srgbClr val="000000"/>
                          </a:solidFill>
                          <a:effectLst/>
                          <a:latin typeface="Arial" panose="020B0604020202020204" pitchFamily="34" charset="0"/>
                        </a:rPr>
                        <a:t> </a:t>
                      </a:r>
                      <a:r>
                        <a:rPr lang="en-US" sz="800" b="1" i="0" u="none" strike="noStrike" kern="1200">
                          <a:solidFill>
                            <a:schemeClr val="bg1"/>
                          </a:solidFill>
                          <a:effectLst/>
                          <a:latin typeface="Arial" panose="020B0604020202020204" pitchFamily="34" charset="0"/>
                          <a:ea typeface="+mn-ea"/>
                          <a:cs typeface="+mn-cs"/>
                        </a:rPr>
                        <a:t>October</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6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770049439"/>
                  </a:ext>
                </a:extLst>
              </a:tr>
              <a:tr h="254396">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rowSpan="3">
                  <a:txBody>
                    <a:bodyPr/>
                    <a:lstStyle/>
                    <a:p>
                      <a:pPr algn="ctr" rtl="0" fontAlgn="ctr"/>
                      <a:r>
                        <a:rPr lang="en-US" sz="1050" b="1" i="0" u="none" strike="noStrike">
                          <a:solidFill>
                            <a:srgbClr val="000000"/>
                          </a:solidFill>
                          <a:effectLst/>
                          <a:latin typeface="Calibri" panose="020F0502020204030204" pitchFamily="34" charset="0"/>
                        </a:rPr>
                        <a:t>Heat Pump</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Arial" panose="020B0604020202020204" pitchFamily="34" charset="0"/>
                        </a:rPr>
                        <a:t>3-5 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6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1" i="0" u="none" strike="noStrike">
                          <a:solidFill>
                            <a:srgbClr val="FFFFFF"/>
                          </a:solidFill>
                          <a:effectLst/>
                          <a:latin typeface="Arial" panose="020B0604020202020204" pitchFamily="34" charset="0"/>
                        </a:rPr>
                        <a:t>September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973426410"/>
                  </a:ext>
                </a:extLst>
              </a:tr>
              <a:tr h="254396">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vMerge="1">
                  <a:txBody>
                    <a:bodyPr/>
                    <a:lstStyle/>
                    <a:p>
                      <a:endParaRPr lang="en-US"/>
                    </a:p>
                  </a:txBody>
                  <a:tcPr/>
                </a:tc>
                <a:tc>
                  <a:txBody>
                    <a:bodyPr/>
                    <a:lstStyle/>
                    <a:p>
                      <a:pPr algn="ctr" rtl="0" fontAlgn="ctr"/>
                      <a:r>
                        <a:rPr lang="en-US" sz="800" b="0" i="0" u="none" strike="noStrike">
                          <a:solidFill>
                            <a:srgbClr val="000000"/>
                          </a:solidFill>
                          <a:effectLst/>
                          <a:latin typeface="Arial" panose="020B0604020202020204" pitchFamily="34" charset="0"/>
                        </a:rPr>
                        <a:t>6-10 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6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1" i="0" u="none" strike="noStrike">
                          <a:solidFill>
                            <a:srgbClr val="FFFFFF"/>
                          </a:solidFill>
                          <a:effectLst/>
                          <a:latin typeface="Arial" panose="020B0604020202020204" pitchFamily="34" charset="0"/>
                        </a:rPr>
                        <a:t>October</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937040294"/>
                  </a:ext>
                </a:extLst>
              </a:tr>
              <a:tr h="254396">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vMerge="1">
                  <a:txBody>
                    <a:bodyPr/>
                    <a:lstStyle/>
                    <a:p>
                      <a:endParaRPr lang="en-US"/>
                    </a:p>
                  </a:txBody>
                  <a:tcPr/>
                </a:tc>
                <a:tc>
                  <a:txBody>
                    <a:bodyPr/>
                    <a:lstStyle/>
                    <a:p>
                      <a:pPr algn="ctr" rtl="0" fontAlgn="ctr"/>
                      <a:r>
                        <a:rPr lang="en-US" sz="800" b="0" i="0" u="none" strike="noStrike">
                          <a:solidFill>
                            <a:srgbClr val="000000"/>
                          </a:solidFill>
                          <a:effectLst/>
                          <a:latin typeface="Arial" panose="020B0604020202020204" pitchFamily="34" charset="0"/>
                        </a:rPr>
                        <a:t>15-25 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endParaRPr lang="en-US" sz="6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1" i="0" u="none" strike="noStrike">
                          <a:solidFill>
                            <a:srgbClr val="FFFFFF"/>
                          </a:solidFill>
                          <a:effectLst/>
                          <a:latin typeface="Arial" panose="020B0604020202020204" pitchFamily="34" charset="0"/>
                        </a:rPr>
                        <a:t>September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845138060"/>
                  </a:ext>
                </a:extLst>
              </a:tr>
              <a:tr h="173554">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rtl="0" fontAlgn="ctr"/>
                      <a:r>
                        <a:rPr lang="en-US" sz="1300" b="1" i="0" u="none" strike="noStrike">
                          <a:solidFill>
                            <a:srgbClr val="000000"/>
                          </a:solidFill>
                          <a:effectLst/>
                          <a:latin typeface="Calibri" panose="020F0502020204030204" pitchFamily="34" charset="0"/>
                        </a:rPr>
                        <a:t> </a:t>
                      </a:r>
                    </a:p>
                  </a:txBody>
                  <a:tcPr marL="0" marR="0" marT="0" marB="0" vert="vert27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050" b="1" i="0" u="none" strike="noStrike">
                          <a:solidFill>
                            <a:srgbClr val="000000"/>
                          </a:solidFill>
                          <a:effectLst/>
                          <a:latin typeface="Calibri" panose="020F0502020204030204" pitchFamily="34" charset="0"/>
                        </a:rPr>
                        <a:t> </a:t>
                      </a:r>
                    </a:p>
                  </a:txBody>
                  <a:tcPr marL="0" marR="0" marT="0" marB="0" vert="vert27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800" b="0" i="0" u="none" strike="noStrike">
                          <a:solidFill>
                            <a:srgbClr val="000000"/>
                          </a:solidFill>
                          <a:effectLst/>
                          <a:latin typeface="Arial" panose="020B0604020202020204" pitchFamily="34" charset="0"/>
                        </a:rPr>
                        <a:t> </a:t>
                      </a: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600" b="0" i="0" u="none" strike="noStrike">
                          <a:solidFill>
                            <a:srgbClr val="000000"/>
                          </a:solidFill>
                          <a:effectLst/>
                          <a:latin typeface="Arial" panose="020B0604020202020204" pitchFamily="34" charset="0"/>
                        </a:rPr>
                        <a:t> </a:t>
                      </a: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a:solidFill>
                            <a:srgbClr val="FFFFFF"/>
                          </a:solidFill>
                          <a:effectLst/>
                          <a:latin typeface="Arial" panose="020B0604020202020204" pitchFamily="34" charset="0"/>
                        </a:rPr>
                        <a:t> </a:t>
                      </a: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0" marR="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109624755"/>
                  </a:ext>
                </a:extLst>
              </a:tr>
              <a:tr h="254396">
                <a:tc>
                  <a:txBody>
                    <a:bodyPr/>
                    <a:lstStyle/>
                    <a:p>
                      <a:pPr algn="l" fontAlgn="b"/>
                      <a:r>
                        <a:rPr lang="en-US" sz="700" b="0" i="0" u="none" strike="noStrike">
                          <a:solidFill>
                            <a:srgbClr val="FFFFFF"/>
                          </a:solidFill>
                          <a:effectLst/>
                          <a:latin typeface="Calibri" panose="020F050202020403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tc rowSpan="5">
                  <a:txBody>
                    <a:bodyPr/>
                    <a:lstStyle/>
                    <a:p>
                      <a:pPr algn="ctr" rtl="0" fontAlgn="ctr"/>
                      <a:r>
                        <a:rPr lang="en-US" sz="1300" b="1" i="0" u="none" strike="noStrike">
                          <a:solidFill>
                            <a:schemeClr val="bg1"/>
                          </a:solidFill>
                          <a:effectLst/>
                          <a:latin typeface="Calibri" panose="020F0502020204030204" pitchFamily="34" charset="0"/>
                        </a:rPr>
                        <a:t>Specialty</a:t>
                      </a:r>
                    </a:p>
                  </a:txBody>
                  <a:tcPr marL="0" marR="0" marT="0" marB="0" vert="vert27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rowSpan="3">
                  <a:txBody>
                    <a:bodyPr/>
                    <a:lstStyle/>
                    <a:p>
                      <a:pPr algn="ctr" rtl="0" fontAlgn="ctr"/>
                      <a:r>
                        <a:rPr lang="en-US" sz="1050" b="1" i="0" u="none" strike="noStrike">
                          <a:solidFill>
                            <a:srgbClr val="000000"/>
                          </a:solidFill>
                          <a:effectLst/>
                          <a:latin typeface="Calibri" panose="020F0502020204030204" pitchFamily="34" charset="0"/>
                        </a:rPr>
                        <a:t>Dual Fuel</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Arial" panose="020B0604020202020204" pitchFamily="34" charset="0"/>
                        </a:rPr>
                        <a:t>3-5 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6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US" sz="800" b="1" i="0" u="none" strike="noStrike">
                        <a:solidFill>
                          <a:srgbClr val="FFFFFF"/>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0" i="0" u="none" strike="noStrike">
                          <a:solidFill>
                            <a:srgbClr val="000000"/>
                          </a:solidFill>
                          <a:effectLst/>
                          <a:latin typeface="Arial" panose="020B0604020202020204" pitchFamily="34" charset="0"/>
                        </a:rPr>
                        <a:t> </a:t>
                      </a:r>
                      <a:r>
                        <a:rPr lang="en-US" sz="800" b="1" i="0" u="none" strike="noStrike">
                          <a:solidFill>
                            <a:schemeClr val="bg1"/>
                          </a:solidFill>
                          <a:effectLst/>
                          <a:latin typeface="Arial" panose="020B0604020202020204" pitchFamily="34" charset="0"/>
                        </a:rPr>
                        <a:t>October</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6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FFFFFF"/>
                          </a:solidFill>
                          <a:effectLst/>
                          <a:latin typeface="Calibri" panose="020F050202020403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440185505"/>
                  </a:ext>
                </a:extLst>
              </a:tr>
              <a:tr h="254396">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a:txBody>
                    <a:bodyPr/>
                    <a:lstStyle/>
                    <a:p>
                      <a:pPr algn="ctr" rtl="0" fontAlgn="ctr"/>
                      <a:r>
                        <a:rPr lang="en-US" sz="800" b="0" i="0" u="none" strike="noStrike">
                          <a:solidFill>
                            <a:srgbClr val="000000"/>
                          </a:solidFill>
                          <a:effectLst/>
                          <a:latin typeface="Arial" panose="020B0604020202020204" pitchFamily="34" charset="0"/>
                        </a:rPr>
                        <a:t>6-10 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6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1" i="0" u="none" strike="noStrike">
                          <a:solidFill>
                            <a:srgbClr val="FFFFFF"/>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1" i="0" u="none" strike="noStrike">
                          <a:solidFill>
                            <a:srgbClr val="FFFFFF"/>
                          </a:solidFill>
                          <a:effectLst/>
                          <a:latin typeface="Arial" panose="020B0604020202020204" pitchFamily="34" charset="0"/>
                        </a:rPr>
                        <a:t>November</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6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28454200"/>
                  </a:ext>
                </a:extLst>
              </a:tr>
              <a:tr h="254396">
                <a:tc>
                  <a:txBody>
                    <a:bodyPr/>
                    <a:lstStyle/>
                    <a:p>
                      <a:pPr algn="l" fontAlgn="b"/>
                      <a:r>
                        <a:rPr lang="en-US" sz="700" b="0" i="0" u="none" strike="noStrike">
                          <a:solidFill>
                            <a:srgbClr val="FFFFFF"/>
                          </a:solidFill>
                          <a:effectLst/>
                          <a:latin typeface="Calibri" panose="020F050202020403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vMerge="1">
                  <a:txBody>
                    <a:bodyPr/>
                    <a:lstStyle/>
                    <a:p>
                      <a:endParaRPr lang="en-US"/>
                    </a:p>
                  </a:txBody>
                  <a:tcPr/>
                </a:tc>
                <a:tc>
                  <a:txBody>
                    <a:bodyPr/>
                    <a:lstStyle/>
                    <a:p>
                      <a:pPr algn="ctr" rtl="0" fontAlgn="ctr"/>
                      <a:r>
                        <a:rPr lang="en-US" sz="800" b="0" i="0" u="none" strike="noStrike">
                          <a:solidFill>
                            <a:srgbClr val="000000"/>
                          </a:solidFill>
                          <a:effectLst/>
                          <a:latin typeface="Arial" panose="020B0604020202020204" pitchFamily="34" charset="0"/>
                        </a:rPr>
                        <a:t>15-25 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n-US" sz="6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US" sz="800" b="1" i="0" u="none" strike="noStrike">
                        <a:solidFill>
                          <a:srgbClr val="FFFFFF"/>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0" i="0" u="none" strike="noStrike">
                          <a:solidFill>
                            <a:srgbClr val="000000"/>
                          </a:solidFill>
                          <a:effectLst/>
                          <a:latin typeface="Arial" panose="020B0604020202020204" pitchFamily="34" charset="0"/>
                        </a:rPr>
                        <a:t> </a:t>
                      </a:r>
                      <a:r>
                        <a:rPr lang="en-US" sz="800" b="1" i="0" u="none" strike="noStrike" kern="1200">
                          <a:solidFill>
                            <a:schemeClr val="bg1"/>
                          </a:solidFill>
                          <a:effectLst/>
                          <a:latin typeface="Arial" panose="020B0604020202020204" pitchFamily="34" charset="0"/>
                          <a:ea typeface="+mn-ea"/>
                          <a:cs typeface="+mn-cs"/>
                        </a:rPr>
                        <a:t>October</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6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FFFFFF"/>
                          </a:solidFill>
                          <a:effectLst/>
                          <a:latin typeface="Calibri" panose="020F050202020403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932898175"/>
                  </a:ext>
                </a:extLst>
              </a:tr>
              <a:tr h="254396">
                <a:tc>
                  <a:txBody>
                    <a:bodyPr/>
                    <a:lstStyle/>
                    <a:p>
                      <a:pPr algn="l" fontAlgn="b"/>
                      <a:r>
                        <a:rPr lang="en-US" sz="700" b="0" i="0" u="none" strike="noStrike">
                          <a:solidFill>
                            <a:srgbClr val="FFFFFF"/>
                          </a:solidFill>
                          <a:effectLst/>
                          <a:latin typeface="Calibri" panose="020F050202020403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rowSpan="2">
                  <a:txBody>
                    <a:bodyPr/>
                    <a:lstStyle/>
                    <a:p>
                      <a:pPr algn="ctr" rtl="0" fontAlgn="ctr"/>
                      <a:r>
                        <a:rPr lang="en-US" sz="1050" b="1" i="0" u="none" strike="noStrike" err="1">
                          <a:solidFill>
                            <a:srgbClr val="000000"/>
                          </a:solidFill>
                          <a:effectLst/>
                          <a:latin typeface="Calibri" panose="020F0502020204030204" pitchFamily="34" charset="0"/>
                        </a:rPr>
                        <a:t>HOAS</a:t>
                      </a:r>
                      <a:endParaRPr lang="en-US" sz="1050" b="1" i="0" u="none" strike="noStrike">
                        <a:solidFill>
                          <a:srgbClr val="000000"/>
                        </a:solidFill>
                        <a:effectLst/>
                        <a:latin typeface="Calibri" panose="020F0502020204030204" pitchFamily="34" charset="0"/>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Arial" panose="020B0604020202020204" pitchFamily="34" charset="0"/>
                        </a:rPr>
                        <a:t>6-10 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6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1" i="0" u="none" strike="noStrike">
                          <a:solidFill>
                            <a:srgbClr val="FFFFFF"/>
                          </a:solidFill>
                          <a:effectLst/>
                          <a:latin typeface="Arial" panose="020B0604020202020204" pitchFamily="34" charset="0"/>
                        </a:rPr>
                        <a:t>September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800" b="1" i="0" u="none" strike="noStrike">
                          <a:solidFill>
                            <a:srgbClr val="FFFFFF"/>
                          </a:solidFill>
                          <a:effectLst/>
                          <a:latin typeface="Arial" panose="020B0604020202020204" pitchFamily="34" charset="0"/>
                        </a:rPr>
                        <a:t>October</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FFFFFF"/>
                          </a:solidFill>
                          <a:effectLst/>
                          <a:latin typeface="Calibri" panose="020F050202020403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252415830"/>
                  </a:ext>
                </a:extLst>
              </a:tr>
              <a:tr h="254396">
                <a:tc>
                  <a:txBody>
                    <a:bodyPr/>
                    <a:lstStyle/>
                    <a:p>
                      <a:pPr algn="l" fontAlgn="b"/>
                      <a:r>
                        <a:rPr lang="en-US" sz="700" b="0" i="0" u="none" strike="noStrike">
                          <a:solidFill>
                            <a:srgbClr val="FFFFFF"/>
                          </a:solidFill>
                          <a:effectLst/>
                          <a:latin typeface="Calibri" panose="020F0502020204030204" pitchFamily="34" charset="0"/>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en-US"/>
                    </a:p>
                  </a:txBody>
                  <a:tcPr/>
                </a:tc>
                <a:tc vMerge="1">
                  <a:txBody>
                    <a:bodyPr/>
                    <a:lstStyle/>
                    <a:p>
                      <a:endParaRPr lang="en-US"/>
                    </a:p>
                  </a:txBody>
                  <a:tcPr/>
                </a:tc>
                <a:tc>
                  <a:txBody>
                    <a:bodyPr/>
                    <a:lstStyle/>
                    <a:p>
                      <a:pPr algn="ctr" rtl="0" fontAlgn="ctr"/>
                      <a:r>
                        <a:rPr lang="en-US" sz="800" b="0" i="0" u="none" strike="noStrike">
                          <a:solidFill>
                            <a:srgbClr val="000000"/>
                          </a:solidFill>
                          <a:effectLst/>
                          <a:latin typeface="Arial" panose="020B0604020202020204" pitchFamily="34" charset="0"/>
                        </a:rPr>
                        <a:t>15 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endParaRPr lang="en-US" sz="6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0" i="0" u="none" strike="noStrike">
                          <a:solidFill>
                            <a:srgbClr val="000000"/>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1" i="0" u="none" strike="noStrike">
                          <a:solidFill>
                            <a:srgbClr val="FFFFFF"/>
                          </a:solidFill>
                          <a:effectLst/>
                          <a:latin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1" i="0" u="none" strike="noStrike">
                          <a:solidFill>
                            <a:srgbClr val="FFFFFF"/>
                          </a:solidFill>
                          <a:effectLst/>
                          <a:latin typeface="Arial" panose="020B0604020202020204" pitchFamily="34" charset="0"/>
                        </a:rPr>
                        <a:t>October</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FFFFFF"/>
                          </a:solidFill>
                          <a:effectLst/>
                          <a:latin typeface="Calibri" panose="020F0502020204030204" pitchFamily="34" charset="0"/>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719443058"/>
                  </a:ext>
                </a:extLst>
              </a:tr>
              <a:tr h="140587">
                <a:tc>
                  <a:txBody>
                    <a:bodyPr/>
                    <a:lstStyle/>
                    <a:p>
                      <a:pPr algn="l" fontAlgn="b"/>
                      <a:r>
                        <a:rPr lang="en-US" sz="700" b="0"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FFFFFF"/>
                          </a:solidFill>
                          <a:effectLst/>
                          <a:latin typeface="Calibri" panose="020F050202020403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FFFFFF"/>
                          </a:solidFill>
                          <a:effectLst/>
                          <a:latin typeface="Calibri" panose="020F050202020403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FFFFFF"/>
                          </a:solidFill>
                          <a:effectLst/>
                          <a:latin typeface="Calibri" panose="020F050202020403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FFFFFF"/>
                          </a:solidFill>
                          <a:effectLst/>
                          <a:latin typeface="Calibri" panose="020F050202020403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FFFFFF"/>
                          </a:solidFill>
                          <a:effectLst/>
                          <a:latin typeface="Calibri" panose="020F050202020403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FFFFFF"/>
                          </a:solidFill>
                          <a:effectLst/>
                          <a:latin typeface="Calibri" panose="020F050202020403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FFFFFF"/>
                          </a:solidFill>
                          <a:effectLst/>
                          <a:latin typeface="Calibri" panose="020F050202020403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FFFFFF"/>
                          </a:solidFill>
                          <a:effectLst/>
                          <a:latin typeface="Calibri" panose="020F050202020403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FFFFFF"/>
                          </a:solidFill>
                          <a:effectLst/>
                          <a:latin typeface="Calibri" panose="020F0502020204030204" pitchFamily="34" charset="0"/>
                        </a:rPr>
                        <a:t> </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519428376"/>
                  </a:ext>
                </a:extLst>
              </a:tr>
            </a:tbl>
          </a:graphicData>
        </a:graphic>
      </p:graphicFrame>
      <p:sp>
        <p:nvSpPr>
          <p:cNvPr id="5" name="Title 4">
            <a:extLst>
              <a:ext uri="{FF2B5EF4-FFF2-40B4-BE49-F238E27FC236}">
                <a16:creationId xmlns:a16="http://schemas.microsoft.com/office/drawing/2014/main" id="{7C740AA1-8244-1BBB-1FBD-270B98A85657}"/>
              </a:ext>
            </a:extLst>
          </p:cNvPr>
          <p:cNvSpPr>
            <a:spLocks noGrp="1"/>
          </p:cNvSpPr>
          <p:nvPr>
            <p:ph type="title"/>
          </p:nvPr>
        </p:nvSpPr>
        <p:spPr/>
        <p:txBody>
          <a:bodyPr/>
          <a:lstStyle/>
          <a:p>
            <a:r>
              <a:rPr lang="en-US"/>
              <a:t>2025 PIPO Summary – Light Commercial </a:t>
            </a:r>
          </a:p>
        </p:txBody>
      </p:sp>
      <p:sp>
        <p:nvSpPr>
          <p:cNvPr id="50" name="Oval 49">
            <a:extLst>
              <a:ext uri="{FF2B5EF4-FFF2-40B4-BE49-F238E27FC236}">
                <a16:creationId xmlns:a16="http://schemas.microsoft.com/office/drawing/2014/main" id="{FFA4896A-E43F-72B3-3AA4-C5BD1E84CFEE}"/>
              </a:ext>
            </a:extLst>
          </p:cNvPr>
          <p:cNvSpPr/>
          <p:nvPr/>
        </p:nvSpPr>
        <p:spPr>
          <a:xfrm>
            <a:off x="4521487" y="2029476"/>
            <a:ext cx="137160" cy="137160"/>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a:ea typeface="+mn-ea"/>
              <a:cs typeface="+mn-cs"/>
            </a:endParaRPr>
          </a:p>
        </p:txBody>
      </p:sp>
      <p:sp>
        <p:nvSpPr>
          <p:cNvPr id="51" name="Oval 50">
            <a:extLst>
              <a:ext uri="{FF2B5EF4-FFF2-40B4-BE49-F238E27FC236}">
                <a16:creationId xmlns:a16="http://schemas.microsoft.com/office/drawing/2014/main" id="{FC7DB77A-A9A2-3968-2562-200F74BDC927}"/>
              </a:ext>
            </a:extLst>
          </p:cNvPr>
          <p:cNvSpPr/>
          <p:nvPr/>
        </p:nvSpPr>
        <p:spPr>
          <a:xfrm>
            <a:off x="4521487" y="2285288"/>
            <a:ext cx="137160" cy="137160"/>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a:ea typeface="+mn-ea"/>
              <a:cs typeface="+mn-cs"/>
            </a:endParaRPr>
          </a:p>
        </p:txBody>
      </p:sp>
      <p:sp>
        <p:nvSpPr>
          <p:cNvPr id="52" name="Oval 51">
            <a:extLst>
              <a:ext uri="{FF2B5EF4-FFF2-40B4-BE49-F238E27FC236}">
                <a16:creationId xmlns:a16="http://schemas.microsoft.com/office/drawing/2014/main" id="{8DC1AFCC-7AFF-683A-8764-4CDCE5FDE4A4}"/>
              </a:ext>
            </a:extLst>
          </p:cNvPr>
          <p:cNvSpPr/>
          <p:nvPr/>
        </p:nvSpPr>
        <p:spPr>
          <a:xfrm>
            <a:off x="4521487" y="2541100"/>
            <a:ext cx="137160" cy="137160"/>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a:ea typeface="+mn-ea"/>
              <a:cs typeface="+mn-cs"/>
            </a:endParaRPr>
          </a:p>
        </p:txBody>
      </p:sp>
      <p:sp>
        <p:nvSpPr>
          <p:cNvPr id="53" name="Oval 52">
            <a:extLst>
              <a:ext uri="{FF2B5EF4-FFF2-40B4-BE49-F238E27FC236}">
                <a16:creationId xmlns:a16="http://schemas.microsoft.com/office/drawing/2014/main" id="{89E1AC29-1D46-6283-48C5-9FE0EF74B2C1}"/>
              </a:ext>
            </a:extLst>
          </p:cNvPr>
          <p:cNvSpPr/>
          <p:nvPr/>
        </p:nvSpPr>
        <p:spPr>
          <a:xfrm>
            <a:off x="4521487" y="2796912"/>
            <a:ext cx="137160" cy="137160"/>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a:ea typeface="+mn-ea"/>
              <a:cs typeface="+mn-cs"/>
            </a:endParaRPr>
          </a:p>
        </p:txBody>
      </p:sp>
      <p:sp>
        <p:nvSpPr>
          <p:cNvPr id="54" name="Oval 53">
            <a:extLst>
              <a:ext uri="{FF2B5EF4-FFF2-40B4-BE49-F238E27FC236}">
                <a16:creationId xmlns:a16="http://schemas.microsoft.com/office/drawing/2014/main" id="{DBFDC48C-6C11-F2F4-72DD-D5919C23A250}"/>
              </a:ext>
            </a:extLst>
          </p:cNvPr>
          <p:cNvSpPr/>
          <p:nvPr/>
        </p:nvSpPr>
        <p:spPr>
          <a:xfrm>
            <a:off x="4521487" y="3052722"/>
            <a:ext cx="137160" cy="137160"/>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a:ea typeface="+mn-ea"/>
              <a:cs typeface="+mn-cs"/>
            </a:endParaRPr>
          </a:p>
        </p:txBody>
      </p:sp>
      <p:sp>
        <p:nvSpPr>
          <p:cNvPr id="55" name="Oval 54">
            <a:extLst>
              <a:ext uri="{FF2B5EF4-FFF2-40B4-BE49-F238E27FC236}">
                <a16:creationId xmlns:a16="http://schemas.microsoft.com/office/drawing/2014/main" id="{F105ED65-D72D-54D2-FF46-4084F059E1F5}"/>
              </a:ext>
            </a:extLst>
          </p:cNvPr>
          <p:cNvSpPr/>
          <p:nvPr/>
        </p:nvSpPr>
        <p:spPr>
          <a:xfrm>
            <a:off x="4521487" y="3405666"/>
            <a:ext cx="137160" cy="137160"/>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a:ea typeface="+mn-ea"/>
              <a:cs typeface="+mn-cs"/>
            </a:endParaRPr>
          </a:p>
        </p:txBody>
      </p:sp>
      <p:sp>
        <p:nvSpPr>
          <p:cNvPr id="56" name="Oval 55">
            <a:extLst>
              <a:ext uri="{FF2B5EF4-FFF2-40B4-BE49-F238E27FC236}">
                <a16:creationId xmlns:a16="http://schemas.microsoft.com/office/drawing/2014/main" id="{EC4F9EC8-8A65-4F4B-E7D1-5F5800293C01}"/>
              </a:ext>
            </a:extLst>
          </p:cNvPr>
          <p:cNvSpPr/>
          <p:nvPr/>
        </p:nvSpPr>
        <p:spPr>
          <a:xfrm>
            <a:off x="4521487" y="3665401"/>
            <a:ext cx="137160" cy="137160"/>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a:ea typeface="+mn-ea"/>
              <a:cs typeface="+mn-cs"/>
            </a:endParaRPr>
          </a:p>
        </p:txBody>
      </p:sp>
      <p:sp>
        <p:nvSpPr>
          <p:cNvPr id="57" name="Oval 56">
            <a:extLst>
              <a:ext uri="{FF2B5EF4-FFF2-40B4-BE49-F238E27FC236}">
                <a16:creationId xmlns:a16="http://schemas.microsoft.com/office/drawing/2014/main" id="{5D96F396-7AC5-3E20-24E8-8382C63A01BD}"/>
              </a:ext>
            </a:extLst>
          </p:cNvPr>
          <p:cNvSpPr/>
          <p:nvPr/>
        </p:nvSpPr>
        <p:spPr>
          <a:xfrm>
            <a:off x="4521487" y="3925136"/>
            <a:ext cx="137160" cy="137160"/>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a:ea typeface="+mn-ea"/>
              <a:cs typeface="+mn-cs"/>
            </a:endParaRPr>
          </a:p>
        </p:txBody>
      </p:sp>
      <p:sp>
        <p:nvSpPr>
          <p:cNvPr id="58" name="Oval 57">
            <a:extLst>
              <a:ext uri="{FF2B5EF4-FFF2-40B4-BE49-F238E27FC236}">
                <a16:creationId xmlns:a16="http://schemas.microsoft.com/office/drawing/2014/main" id="{A2087966-0ACE-0BD3-AEB2-0485EA2E3D79}"/>
              </a:ext>
            </a:extLst>
          </p:cNvPr>
          <p:cNvSpPr/>
          <p:nvPr/>
        </p:nvSpPr>
        <p:spPr>
          <a:xfrm>
            <a:off x="4521487" y="4184871"/>
            <a:ext cx="137160" cy="137160"/>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a:ea typeface="+mn-ea"/>
              <a:cs typeface="+mn-cs"/>
            </a:endParaRPr>
          </a:p>
        </p:txBody>
      </p:sp>
      <p:sp>
        <p:nvSpPr>
          <p:cNvPr id="59" name="Oval 58">
            <a:extLst>
              <a:ext uri="{FF2B5EF4-FFF2-40B4-BE49-F238E27FC236}">
                <a16:creationId xmlns:a16="http://schemas.microsoft.com/office/drawing/2014/main" id="{F86AE9F5-699D-64C8-2C8E-F0D228AEC8EC}"/>
              </a:ext>
            </a:extLst>
          </p:cNvPr>
          <p:cNvSpPr/>
          <p:nvPr/>
        </p:nvSpPr>
        <p:spPr>
          <a:xfrm>
            <a:off x="4521487" y="4444606"/>
            <a:ext cx="137160" cy="137160"/>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a:ea typeface="+mn-ea"/>
              <a:cs typeface="+mn-cs"/>
            </a:endParaRPr>
          </a:p>
        </p:txBody>
      </p:sp>
      <p:sp>
        <p:nvSpPr>
          <p:cNvPr id="60" name="Oval 59">
            <a:extLst>
              <a:ext uri="{FF2B5EF4-FFF2-40B4-BE49-F238E27FC236}">
                <a16:creationId xmlns:a16="http://schemas.microsoft.com/office/drawing/2014/main" id="{4BA853AA-E918-4E49-8292-B093D2FFD79E}"/>
              </a:ext>
            </a:extLst>
          </p:cNvPr>
          <p:cNvSpPr/>
          <p:nvPr/>
        </p:nvSpPr>
        <p:spPr>
          <a:xfrm>
            <a:off x="4521487" y="4705493"/>
            <a:ext cx="137160" cy="137160"/>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a:ea typeface="+mn-ea"/>
              <a:cs typeface="+mn-cs"/>
            </a:endParaRPr>
          </a:p>
        </p:txBody>
      </p:sp>
      <p:sp>
        <p:nvSpPr>
          <p:cNvPr id="61" name="Oval 60">
            <a:extLst>
              <a:ext uri="{FF2B5EF4-FFF2-40B4-BE49-F238E27FC236}">
                <a16:creationId xmlns:a16="http://schemas.microsoft.com/office/drawing/2014/main" id="{89CB3194-1C9A-CC1A-FEF6-ABD59D227226}"/>
              </a:ext>
            </a:extLst>
          </p:cNvPr>
          <p:cNvSpPr/>
          <p:nvPr/>
        </p:nvSpPr>
        <p:spPr>
          <a:xfrm>
            <a:off x="4521487" y="5128603"/>
            <a:ext cx="137160" cy="137160"/>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a:ea typeface="+mn-ea"/>
              <a:cs typeface="+mn-cs"/>
            </a:endParaRPr>
          </a:p>
        </p:txBody>
      </p:sp>
      <p:sp>
        <p:nvSpPr>
          <p:cNvPr id="62" name="Oval 61">
            <a:extLst>
              <a:ext uri="{FF2B5EF4-FFF2-40B4-BE49-F238E27FC236}">
                <a16:creationId xmlns:a16="http://schemas.microsoft.com/office/drawing/2014/main" id="{2239F4B8-AC5C-8E15-0DB4-F083BAA4E958}"/>
              </a:ext>
            </a:extLst>
          </p:cNvPr>
          <p:cNvSpPr/>
          <p:nvPr/>
        </p:nvSpPr>
        <p:spPr>
          <a:xfrm>
            <a:off x="4521487" y="5380005"/>
            <a:ext cx="137160" cy="137160"/>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a:ea typeface="+mn-ea"/>
              <a:cs typeface="+mn-cs"/>
            </a:endParaRPr>
          </a:p>
        </p:txBody>
      </p:sp>
      <p:sp>
        <p:nvSpPr>
          <p:cNvPr id="63" name="Oval 62">
            <a:extLst>
              <a:ext uri="{FF2B5EF4-FFF2-40B4-BE49-F238E27FC236}">
                <a16:creationId xmlns:a16="http://schemas.microsoft.com/office/drawing/2014/main" id="{74EEB39D-C4B3-54ED-2712-AF836DEA976D}"/>
              </a:ext>
            </a:extLst>
          </p:cNvPr>
          <p:cNvSpPr/>
          <p:nvPr/>
        </p:nvSpPr>
        <p:spPr>
          <a:xfrm>
            <a:off x="4521487" y="5631407"/>
            <a:ext cx="137160" cy="137160"/>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a:ea typeface="+mn-ea"/>
              <a:cs typeface="+mn-cs"/>
            </a:endParaRPr>
          </a:p>
        </p:txBody>
      </p:sp>
      <p:sp>
        <p:nvSpPr>
          <p:cNvPr id="64" name="Oval 63">
            <a:extLst>
              <a:ext uri="{FF2B5EF4-FFF2-40B4-BE49-F238E27FC236}">
                <a16:creationId xmlns:a16="http://schemas.microsoft.com/office/drawing/2014/main" id="{EB2D07DE-AC4C-8714-96DC-32BBD95F5E82}"/>
              </a:ext>
            </a:extLst>
          </p:cNvPr>
          <p:cNvSpPr/>
          <p:nvPr/>
        </p:nvSpPr>
        <p:spPr>
          <a:xfrm>
            <a:off x="4521487" y="5882809"/>
            <a:ext cx="137160" cy="137160"/>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a:ea typeface="+mn-ea"/>
              <a:cs typeface="+mn-cs"/>
            </a:endParaRPr>
          </a:p>
        </p:txBody>
      </p:sp>
      <p:sp>
        <p:nvSpPr>
          <p:cNvPr id="65" name="Oval 64">
            <a:extLst>
              <a:ext uri="{FF2B5EF4-FFF2-40B4-BE49-F238E27FC236}">
                <a16:creationId xmlns:a16="http://schemas.microsoft.com/office/drawing/2014/main" id="{20FEA1D5-431D-93F7-3DAD-22488D5A067B}"/>
              </a:ext>
            </a:extLst>
          </p:cNvPr>
          <p:cNvSpPr/>
          <p:nvPr/>
        </p:nvSpPr>
        <p:spPr>
          <a:xfrm>
            <a:off x="4521487" y="6134211"/>
            <a:ext cx="137160" cy="137160"/>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4A7359E4-C565-4478-2D14-E9CB18D94FC2}"/>
              </a:ext>
            </a:extLst>
          </p:cNvPr>
          <p:cNvSpPr>
            <a:spLocks noGrp="1"/>
          </p:cNvSpPr>
          <p:nvPr>
            <p:ph type="sldNum" sz="quarter" idx="12"/>
          </p:nvPr>
        </p:nvSpPr>
        <p:spPr>
          <a:xfrm>
            <a:off x="11277600" y="6423660"/>
            <a:ext cx="4572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C43044-12A5-4144-ACF2-73440A089539}"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6" name="TextBox 5">
            <a:extLst>
              <a:ext uri="{FF2B5EF4-FFF2-40B4-BE49-F238E27FC236}">
                <a16:creationId xmlns:a16="http://schemas.microsoft.com/office/drawing/2014/main" id="{D0350337-15AA-506D-0A82-809C30E5388E}"/>
              </a:ext>
            </a:extLst>
          </p:cNvPr>
          <p:cNvSpPr txBox="1"/>
          <p:nvPr/>
        </p:nvSpPr>
        <p:spPr>
          <a:xfrm>
            <a:off x="10045223" y="505221"/>
            <a:ext cx="1608137"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75000"/>
                  </a:srgbClr>
                </a:solidFill>
                <a:effectLst/>
                <a:uLnTx/>
                <a:uFillTx/>
                <a:latin typeface="Arial"/>
                <a:ea typeface="+mn-ea"/>
                <a:cs typeface="+mn-cs"/>
              </a:rPr>
              <a:t>Speaker: Heidi Gehring</a:t>
            </a:r>
          </a:p>
        </p:txBody>
      </p:sp>
      <p:sp>
        <p:nvSpPr>
          <p:cNvPr id="7" name="Arrow: Pentagon 6">
            <a:extLst>
              <a:ext uri="{FF2B5EF4-FFF2-40B4-BE49-F238E27FC236}">
                <a16:creationId xmlns:a16="http://schemas.microsoft.com/office/drawing/2014/main" id="{CF0BB5D9-56B9-8B2D-876A-FE3C7D2076EC}"/>
              </a:ext>
            </a:extLst>
          </p:cNvPr>
          <p:cNvSpPr/>
          <p:nvPr/>
        </p:nvSpPr>
        <p:spPr bwMode="gray">
          <a:xfrm flipH="1">
            <a:off x="10126662" y="133618"/>
            <a:ext cx="2065337" cy="365760"/>
          </a:xfrm>
          <a:prstGeom prst="homePlate">
            <a:avLst/>
          </a:prstGeom>
          <a:solidFill>
            <a:schemeClr val="accent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Ins="640080" rtlCol="0" anchor="ct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900">
                <a:solidFill>
                  <a:srgbClr val="152C73"/>
                </a:solidFill>
                <a:latin typeface="Arial"/>
              </a:rPr>
              <a:t>LCML Strategic Plan</a:t>
            </a:r>
            <a:endParaRPr kumimoji="0" lang="en-US" sz="900" b="0" i="0" u="none" strike="noStrike" kern="1200" cap="none" spc="0" normalizeH="0" baseline="0" noProof="0">
              <a:ln>
                <a:noFill/>
              </a:ln>
              <a:solidFill>
                <a:srgbClr val="152C73"/>
              </a:solidFill>
              <a:effectLst/>
              <a:uLnTx/>
              <a:uFillTx/>
              <a:latin typeface="Arial"/>
              <a:ea typeface="+mn-ea"/>
              <a:cs typeface="+mn-cs"/>
            </a:endParaRPr>
          </a:p>
        </p:txBody>
      </p:sp>
      <p:pic>
        <p:nvPicPr>
          <p:cNvPr id="8" name="Picture 7">
            <a:extLst>
              <a:ext uri="{FF2B5EF4-FFF2-40B4-BE49-F238E27FC236}">
                <a16:creationId xmlns:a16="http://schemas.microsoft.com/office/drawing/2014/main" id="{DA79BDCB-565B-C3AE-3152-4B66B19E0104}"/>
              </a:ext>
            </a:extLst>
          </p:cNvPr>
          <p:cNvPicPr>
            <a:picLocks noChangeAspect="1"/>
          </p:cNvPicPr>
          <p:nvPr/>
        </p:nvPicPr>
        <p:blipFill>
          <a:blip r:embed="rId2"/>
          <a:stretch>
            <a:fillRect/>
          </a:stretch>
        </p:blipFill>
        <p:spPr>
          <a:xfrm>
            <a:off x="11717391" y="133629"/>
            <a:ext cx="426757" cy="329213"/>
          </a:xfrm>
          <a:prstGeom prst="rect">
            <a:avLst/>
          </a:prstGeom>
        </p:spPr>
      </p:pic>
      <p:sp>
        <p:nvSpPr>
          <p:cNvPr id="9" name="Footer Placeholder 3">
            <a:extLst>
              <a:ext uri="{FF2B5EF4-FFF2-40B4-BE49-F238E27FC236}">
                <a16:creationId xmlns:a16="http://schemas.microsoft.com/office/drawing/2014/main" id="{AE3F4508-1274-AC53-4AB0-858B145BC2F0}"/>
              </a:ext>
            </a:extLst>
          </p:cNvPr>
          <p:cNvSpPr txBox="1">
            <a:spLocks/>
          </p:cNvSpPr>
          <p:nvPr/>
        </p:nvSpPr>
        <p:spPr>
          <a:xfrm>
            <a:off x="4038600" y="6522720"/>
            <a:ext cx="4114800" cy="261513"/>
          </a:xfrm>
          <a:prstGeom prst="rect">
            <a:avLst/>
          </a:prstGeom>
        </p:spPr>
        <p:txBody>
          <a:bodyPr vert="horz" lIns="0" tIns="0" rIns="0" bIns="0" spcCol="457200" rtlCol="0">
            <a:normAutofit/>
          </a:bodyPr>
          <a:lstStyle>
            <a:lvl1pPr marL="0" indent="0" algn="l" defTabSz="914400" rtl="0" eaLnBrk="1" latinLnBrk="0" hangingPunct="1">
              <a:lnSpc>
                <a:spcPct val="95000"/>
              </a:lnSpc>
              <a:spcBef>
                <a:spcPts val="800"/>
              </a:spcBef>
              <a:buFontTx/>
              <a:buNone/>
              <a:defRPr sz="1800" kern="1200">
                <a:solidFill>
                  <a:schemeClr val="tx1"/>
                </a:solidFill>
                <a:latin typeface="+mn-lt"/>
                <a:ea typeface="+mn-ea"/>
                <a:cs typeface="+mn-cs"/>
              </a:defRPr>
            </a:lvl1pPr>
            <a:lvl2pPr marL="2286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5pPr>
            <a:lvl6pPr marL="11430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6pPr>
            <a:lvl7pPr marL="13716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7pPr>
            <a:lvl8pPr marL="16002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8pPr>
            <a:lvl9pPr marL="18288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defRPr/>
            </a:pPr>
            <a:r>
              <a:rPr lang="en-US" sz="1000">
                <a:solidFill>
                  <a:srgbClr val="000000"/>
                </a:solidFill>
                <a:latin typeface="Arial"/>
              </a:rPr>
              <a:t>Proprietary and Confidential</a:t>
            </a:r>
          </a:p>
        </p:txBody>
      </p:sp>
    </p:spTree>
    <p:extLst>
      <p:ext uri="{BB962C8B-B14F-4D97-AF65-F5344CB8AC3E}">
        <p14:creationId xmlns:p14="http://schemas.microsoft.com/office/powerpoint/2010/main" val="263724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996E70D-04B4-D4DC-54A8-B3553C8138B1}"/>
              </a:ext>
            </a:extLst>
          </p:cNvPr>
          <p:cNvSpPr/>
          <p:nvPr/>
        </p:nvSpPr>
        <p:spPr bwMode="gray">
          <a:xfrm>
            <a:off x="769435" y="3130227"/>
            <a:ext cx="7777739" cy="1497863"/>
          </a:xfrm>
          <a:prstGeom prst="rect">
            <a:avLst/>
          </a:prstGeom>
          <a:solidFill>
            <a:schemeClr val="bg1">
              <a:lumMod val="95000"/>
              <a:alpha val="40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graphicFrame>
        <p:nvGraphicFramePr>
          <p:cNvPr id="6" name="Object 5" hidden="1">
            <a:extLst>
              <a:ext uri="{FF2B5EF4-FFF2-40B4-BE49-F238E27FC236}">
                <a16:creationId xmlns:a16="http://schemas.microsoft.com/office/drawing/2014/main" id="{EBF2B33F-A7FE-42FC-BAD9-1B89C6FEF00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6" name="Object 5" hidden="1">
                        <a:extLst>
                          <a:ext uri="{FF2B5EF4-FFF2-40B4-BE49-F238E27FC236}">
                            <a16:creationId xmlns:a16="http://schemas.microsoft.com/office/drawing/2014/main" id="{EBF2B33F-A7FE-42FC-BAD9-1B89C6FEF0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2024 LCML Financials</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C43044-12A5-4144-ACF2-73440A089539}"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49" name="Text Box 4">
            <a:extLst>
              <a:ext uri="{FF2B5EF4-FFF2-40B4-BE49-F238E27FC236}">
                <a16:creationId xmlns:a16="http://schemas.microsoft.com/office/drawing/2014/main" id="{971973C3-4C9E-4D10-85B8-21E003419D24}"/>
              </a:ext>
            </a:extLst>
          </p:cNvPr>
          <p:cNvSpPr txBox="1">
            <a:spLocks noChangeArrowheads="1"/>
          </p:cNvSpPr>
          <p:nvPr/>
        </p:nvSpPr>
        <p:spPr bwMode="auto">
          <a:xfrm rot="16200000">
            <a:off x="166152" y="5254089"/>
            <a:ext cx="1490874" cy="276999"/>
          </a:xfrm>
          <a:prstGeom prst="rect">
            <a:avLst/>
          </a:prstGeom>
          <a:solidFill>
            <a:schemeClr val="tx2"/>
          </a:solidFill>
          <a:ln w="9525">
            <a:noFill/>
            <a:miter lim="800000"/>
            <a:headEnd/>
            <a:tailEnd/>
          </a:ln>
          <a:effectLst/>
        </p:spPr>
        <p:txBody>
          <a:bodyPr wrap="square" anchor="ct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a:ea typeface="+mn-ea"/>
                <a:cs typeface="+mn-cs"/>
              </a:rPr>
              <a:t>Free Cash Flow</a:t>
            </a:r>
          </a:p>
        </p:txBody>
      </p:sp>
      <p:grpSp>
        <p:nvGrpSpPr>
          <p:cNvPr id="4" name="Group 3">
            <a:extLst>
              <a:ext uri="{FF2B5EF4-FFF2-40B4-BE49-F238E27FC236}">
                <a16:creationId xmlns:a16="http://schemas.microsoft.com/office/drawing/2014/main" id="{AF4FC56A-2DD6-6D73-F4D3-770CE48CBC8D}"/>
              </a:ext>
            </a:extLst>
          </p:cNvPr>
          <p:cNvGrpSpPr/>
          <p:nvPr/>
        </p:nvGrpSpPr>
        <p:grpSpPr>
          <a:xfrm>
            <a:off x="1466734" y="1604651"/>
            <a:ext cx="3834464" cy="1525576"/>
            <a:chOff x="1208827" y="1410505"/>
            <a:chExt cx="3834464" cy="1525576"/>
          </a:xfrm>
        </p:grpSpPr>
        <p:graphicFrame>
          <p:nvGraphicFramePr>
            <p:cNvPr id="7" name="Chart 6">
              <a:extLst>
                <a:ext uri="{FF2B5EF4-FFF2-40B4-BE49-F238E27FC236}">
                  <a16:creationId xmlns:a16="http://schemas.microsoft.com/office/drawing/2014/main" id="{4EB750B3-1BD1-44B9-9731-AFCE910B780E}"/>
                </a:ext>
              </a:extLst>
            </p:cNvPr>
            <p:cNvGraphicFramePr/>
            <p:nvPr/>
          </p:nvGraphicFramePr>
          <p:xfrm>
            <a:off x="1458236" y="1410505"/>
            <a:ext cx="3418688" cy="1525576"/>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extLst>
                <a:ext uri="{FF2B5EF4-FFF2-40B4-BE49-F238E27FC236}">
                  <a16:creationId xmlns:a16="http://schemas.microsoft.com/office/drawing/2014/main" id="{58507AF7-7714-4B5E-9518-B81D2B490960}"/>
                </a:ext>
              </a:extLst>
            </p:cNvPr>
            <p:cNvSpPr txBox="1"/>
            <p:nvPr/>
          </p:nvSpPr>
          <p:spPr>
            <a:xfrm>
              <a:off x="1208827" y="2338548"/>
              <a:ext cx="3834464" cy="188885"/>
            </a:xfrm>
            <a:prstGeom prst="rect">
              <a:avLst/>
            </a:prstGeom>
            <a:noFill/>
          </p:spPr>
          <p:txBody>
            <a:bodyPr wrap="square" lIns="0" tIns="0" rIns="0" bIns="0" rtlCol="0" anchor="ctr">
              <a:noAutofit/>
            </a:bodyPr>
            <a:lstStyle/>
            <a:p>
              <a:pPr>
                <a:lnSpc>
                  <a:spcPct val="95000"/>
                </a:lnSpc>
                <a:tabLst>
                  <a:tab pos="1143000" algn="ctr"/>
                  <a:tab pos="1944688" algn="ctr"/>
                  <a:tab pos="2743200" algn="ctr"/>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VPY%	</a:t>
              </a:r>
              <a:r>
                <a:rPr lang="en-US" sz="1000">
                  <a:solidFill>
                    <a:srgbClr val="000000"/>
                  </a:solidFill>
                  <a:latin typeface="Arial"/>
                </a:rPr>
                <a:t>   </a:t>
              </a:r>
              <a:r>
                <a:rPr lang="en-US" sz="1000">
                  <a:solidFill>
                    <a:srgbClr val="FFFFFF"/>
                  </a:solidFill>
                  <a:latin typeface="Arial"/>
                </a:rPr>
                <a:t>15</a:t>
              </a:r>
              <a:r>
                <a:rPr kumimoji="0" lang="en-US" sz="1000" b="0" i="0" u="none" strike="noStrike" kern="1200" cap="none" spc="0" normalizeH="0" baseline="0" noProof="0">
                  <a:ln>
                    <a:noFill/>
                  </a:ln>
                  <a:solidFill>
                    <a:srgbClr val="FFFFFF"/>
                  </a:solidFill>
                  <a:effectLst/>
                  <a:uLnTx/>
                  <a:uFillTx/>
                  <a:latin typeface="Arial"/>
                  <a:ea typeface="+mn-ea"/>
                  <a:cs typeface="+mn-cs"/>
                </a:rPr>
                <a:t>% 		</a:t>
              </a:r>
              <a:r>
                <a:rPr kumimoji="0" lang="en-US" sz="1000" b="0" i="0" u="none" strike="noStrike" kern="1200" cap="none" spc="0" normalizeH="0" baseline="0" noProof="0">
                  <a:ln>
                    <a:noFill/>
                  </a:ln>
                  <a:solidFill>
                    <a:schemeClr val="bg1"/>
                  </a:solidFill>
                  <a:effectLst/>
                  <a:uLnTx/>
                  <a:uFillTx/>
                  <a:latin typeface="Arial"/>
                  <a:ea typeface="+mn-ea"/>
                  <a:cs typeface="+mn-cs"/>
                </a:rPr>
                <a:t> </a:t>
              </a:r>
              <a:r>
                <a:rPr kumimoji="0" lang="en-US" sz="1000" b="0" i="0" u="none" strike="noStrike" kern="1200" cap="none" spc="0" normalizeH="0" baseline="0" noProof="0">
                  <a:ln>
                    <a:noFill/>
                  </a:ln>
                  <a:effectLst/>
                  <a:uLnTx/>
                  <a:uFillTx/>
                  <a:latin typeface="Arial"/>
                  <a:ea typeface="+mn-ea"/>
                  <a:cs typeface="+mn-cs"/>
                </a:rPr>
                <a:t>(MSD%)</a:t>
              </a:r>
            </a:p>
          </p:txBody>
        </p:sp>
      </p:grpSp>
      <p:grpSp>
        <p:nvGrpSpPr>
          <p:cNvPr id="19" name="Group 18">
            <a:extLst>
              <a:ext uri="{FF2B5EF4-FFF2-40B4-BE49-F238E27FC236}">
                <a16:creationId xmlns:a16="http://schemas.microsoft.com/office/drawing/2014/main" id="{48C1937C-0457-3FC5-6FB1-98CFD3668A64}"/>
              </a:ext>
            </a:extLst>
          </p:cNvPr>
          <p:cNvGrpSpPr/>
          <p:nvPr/>
        </p:nvGrpSpPr>
        <p:grpSpPr>
          <a:xfrm>
            <a:off x="1466734" y="3137219"/>
            <a:ext cx="3834464" cy="1525576"/>
            <a:chOff x="1208827" y="3107189"/>
            <a:chExt cx="3834464" cy="1525576"/>
          </a:xfrm>
        </p:grpSpPr>
        <p:graphicFrame>
          <p:nvGraphicFramePr>
            <p:cNvPr id="40" name="Chart 39">
              <a:extLst>
                <a:ext uri="{FF2B5EF4-FFF2-40B4-BE49-F238E27FC236}">
                  <a16:creationId xmlns:a16="http://schemas.microsoft.com/office/drawing/2014/main" id="{FBC07F93-A5E4-41B5-87EC-48BF51A9FA28}"/>
                </a:ext>
              </a:extLst>
            </p:cNvPr>
            <p:cNvGraphicFramePr/>
            <p:nvPr/>
          </p:nvGraphicFramePr>
          <p:xfrm>
            <a:off x="1458236" y="3107189"/>
            <a:ext cx="3418688" cy="1525576"/>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0C85E23D-83A3-4F1B-A874-C2DB38021197}"/>
                </a:ext>
              </a:extLst>
            </p:cNvPr>
            <p:cNvSpPr txBox="1"/>
            <p:nvPr/>
          </p:nvSpPr>
          <p:spPr>
            <a:xfrm>
              <a:off x="1208827" y="4038412"/>
              <a:ext cx="3834464" cy="188885"/>
            </a:xfrm>
            <a:prstGeom prst="rect">
              <a:avLst/>
            </a:prstGeom>
            <a:noFill/>
          </p:spPr>
          <p:txBody>
            <a:bodyPr wrap="square" lIns="0" tIns="0" rIns="0" bIns="0" rtlCol="0" anchor="ctr">
              <a:noAutofit/>
            </a:bodyPr>
            <a:lstStyle/>
            <a:p>
              <a:pPr>
                <a:lnSpc>
                  <a:spcPct val="95000"/>
                </a:lnSpc>
                <a:tabLst>
                  <a:tab pos="1146175" algn="ctr"/>
                  <a:tab pos="1944688" algn="ctr"/>
                  <a:tab pos="2743200" algn="ctr"/>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VPY%	</a:t>
              </a:r>
              <a:r>
                <a:rPr lang="en-US" sz="1000">
                  <a:solidFill>
                    <a:srgbClr val="000000"/>
                  </a:solidFill>
                  <a:latin typeface="Arial"/>
                </a:rPr>
                <a:t>   </a:t>
              </a:r>
              <a:r>
                <a:rPr lang="en-US" sz="1000">
                  <a:solidFill>
                    <a:srgbClr val="FFFFFF"/>
                  </a:solidFill>
                  <a:latin typeface="Arial"/>
                </a:rPr>
                <a:t>47</a:t>
              </a:r>
              <a:r>
                <a:rPr kumimoji="0" lang="en-US" sz="1000" b="0" i="0" u="none" strike="noStrike" kern="1200" cap="none" spc="0" normalizeH="0" baseline="0" noProof="0">
                  <a:ln>
                    <a:noFill/>
                  </a:ln>
                  <a:solidFill>
                    <a:srgbClr val="FFFFFF"/>
                  </a:solidFill>
                  <a:effectLst/>
                  <a:uLnTx/>
                  <a:uFillTx/>
                  <a:latin typeface="Arial"/>
                  <a:ea typeface="+mn-ea"/>
                  <a:cs typeface="+mn-cs"/>
                </a:rPr>
                <a:t>%	(23%)</a:t>
              </a:r>
              <a:r>
                <a:rPr kumimoji="0" lang="en-US" sz="1000" b="0" i="0" u="none" strike="noStrike" kern="1200" cap="none" spc="0" normalizeH="0" baseline="0" noProof="0">
                  <a:ln>
                    <a:noFill/>
                  </a:ln>
                  <a:solidFill>
                    <a:srgbClr val="000000"/>
                  </a:solidFill>
                  <a:effectLst/>
                  <a:uLnTx/>
                  <a:uFillTx/>
                  <a:latin typeface="Arial"/>
                  <a:ea typeface="+mn-ea"/>
                  <a:cs typeface="+mn-cs"/>
                </a:rPr>
                <a:t>	</a:t>
              </a:r>
              <a:r>
                <a:rPr kumimoji="0" lang="en-US" sz="1000" b="0" i="0" u="none" strike="noStrike" kern="1200" cap="none" spc="0" normalizeH="0" baseline="0" noProof="0">
                  <a:ln>
                    <a:noFill/>
                  </a:ln>
                  <a:effectLst/>
                  <a:uLnTx/>
                  <a:uFillTx/>
                  <a:latin typeface="Arial"/>
                  <a:ea typeface="+mn-ea"/>
                  <a:cs typeface="+mn-cs"/>
                </a:rPr>
                <a:t>(</a:t>
              </a:r>
              <a:r>
                <a:rPr lang="en-US" sz="1000">
                  <a:latin typeface="Arial"/>
                </a:rPr>
                <a:t>LSD</a:t>
              </a:r>
              <a:r>
                <a:rPr kumimoji="0" lang="en-US" sz="1000" b="0" i="0" u="none" strike="noStrike" kern="1200" cap="none" spc="0" normalizeH="0" baseline="0" noProof="0">
                  <a:ln>
                    <a:noFill/>
                  </a:ln>
                  <a:effectLst/>
                  <a:uLnTx/>
                  <a:uFillTx/>
                  <a:latin typeface="Arial"/>
                  <a:ea typeface="+mn-ea"/>
                  <a:cs typeface="+mn-cs"/>
                </a:rPr>
                <a:t>%)</a:t>
              </a:r>
            </a:p>
          </p:txBody>
        </p:sp>
      </p:grpSp>
      <p:grpSp>
        <p:nvGrpSpPr>
          <p:cNvPr id="20" name="Group 19">
            <a:extLst>
              <a:ext uri="{FF2B5EF4-FFF2-40B4-BE49-F238E27FC236}">
                <a16:creationId xmlns:a16="http://schemas.microsoft.com/office/drawing/2014/main" id="{CA7DF063-EA5B-A981-94CA-75B9F1A22FA9}"/>
              </a:ext>
            </a:extLst>
          </p:cNvPr>
          <p:cNvGrpSpPr/>
          <p:nvPr/>
        </p:nvGrpSpPr>
        <p:grpSpPr>
          <a:xfrm>
            <a:off x="1490179" y="4628092"/>
            <a:ext cx="3834464" cy="1525576"/>
            <a:chOff x="1208827" y="5019615"/>
            <a:chExt cx="3834464" cy="1525576"/>
          </a:xfrm>
        </p:grpSpPr>
        <p:graphicFrame>
          <p:nvGraphicFramePr>
            <p:cNvPr id="45" name="Chart 44">
              <a:extLst>
                <a:ext uri="{FF2B5EF4-FFF2-40B4-BE49-F238E27FC236}">
                  <a16:creationId xmlns:a16="http://schemas.microsoft.com/office/drawing/2014/main" id="{2ECC9E41-64CE-4015-AFA2-D3E046C857C0}"/>
                </a:ext>
              </a:extLst>
            </p:cNvPr>
            <p:cNvGraphicFramePr/>
            <p:nvPr/>
          </p:nvGraphicFramePr>
          <p:xfrm>
            <a:off x="1416715" y="5019615"/>
            <a:ext cx="3418688" cy="1525576"/>
          </p:xfrm>
          <a:graphic>
            <a:graphicData uri="http://schemas.openxmlformats.org/drawingml/2006/chart">
              <c:chart xmlns:c="http://schemas.openxmlformats.org/drawingml/2006/chart" xmlns:r="http://schemas.openxmlformats.org/officeDocument/2006/relationships" r:id="rId8"/>
            </a:graphicData>
          </a:graphic>
        </p:graphicFrame>
        <p:sp>
          <p:nvSpPr>
            <p:cNvPr id="53" name="TextBox 52">
              <a:extLst>
                <a:ext uri="{FF2B5EF4-FFF2-40B4-BE49-F238E27FC236}">
                  <a16:creationId xmlns:a16="http://schemas.microsoft.com/office/drawing/2014/main" id="{547F2154-81F0-4B16-9EE6-50B8783DC340}"/>
                </a:ext>
              </a:extLst>
            </p:cNvPr>
            <p:cNvSpPr txBox="1"/>
            <p:nvPr/>
          </p:nvSpPr>
          <p:spPr>
            <a:xfrm>
              <a:off x="1208827" y="5952237"/>
              <a:ext cx="3834464" cy="188885"/>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5000"/>
                </a:lnSpc>
                <a:spcBef>
                  <a:spcPts val="0"/>
                </a:spcBef>
                <a:spcAft>
                  <a:spcPts val="0"/>
                </a:spcAft>
                <a:buClrTx/>
                <a:buSzTx/>
                <a:buFontTx/>
                <a:buNone/>
                <a:tabLst>
                  <a:tab pos="1146175" algn="ctr"/>
                  <a:tab pos="1944688" algn="ctr"/>
                  <a:tab pos="2686050" algn="ctr"/>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VPY%	</a:t>
              </a:r>
              <a:r>
                <a:rPr kumimoji="0" lang="en-US" sz="1000" b="0" i="0" u="none" strike="noStrike" kern="1200" cap="none" spc="0" normalizeH="0" baseline="0" noProof="0">
                  <a:ln>
                    <a:noFill/>
                  </a:ln>
                  <a:solidFill>
                    <a:srgbClr val="FFFFFF"/>
                  </a:solidFill>
                  <a:effectLst/>
                  <a:uLnTx/>
                  <a:uFillTx/>
                  <a:latin typeface="Arial"/>
                  <a:ea typeface="+mn-ea"/>
                  <a:cs typeface="+mn-cs"/>
                </a:rPr>
                <a:t>140%	(23%)	</a:t>
              </a:r>
              <a:r>
                <a:rPr lang="en-US" sz="1000">
                  <a:latin typeface="Arial"/>
                </a:rPr>
                <a:t>(LDD</a:t>
              </a:r>
              <a:r>
                <a:rPr kumimoji="0" lang="en-US" sz="1000" b="0" i="0" u="none" strike="noStrike" kern="1200" cap="none" spc="0" normalizeH="0" baseline="0" noProof="0">
                  <a:ln>
                    <a:noFill/>
                  </a:ln>
                  <a:effectLst/>
                  <a:uLnTx/>
                  <a:uFillTx/>
                  <a:latin typeface="Arial"/>
                  <a:ea typeface="+mn-ea"/>
                  <a:cs typeface="+mn-cs"/>
                </a:rPr>
                <a:t>%)</a:t>
              </a:r>
            </a:p>
          </p:txBody>
        </p:sp>
      </p:grpSp>
      <p:sp>
        <p:nvSpPr>
          <p:cNvPr id="54" name="Text Box 4">
            <a:extLst>
              <a:ext uri="{FF2B5EF4-FFF2-40B4-BE49-F238E27FC236}">
                <a16:creationId xmlns:a16="http://schemas.microsoft.com/office/drawing/2014/main" id="{DFAC5EF2-CCC3-4A62-9675-16992E1FC4C3}"/>
              </a:ext>
            </a:extLst>
          </p:cNvPr>
          <p:cNvSpPr txBox="1">
            <a:spLocks noChangeArrowheads="1"/>
          </p:cNvSpPr>
          <p:nvPr/>
        </p:nvSpPr>
        <p:spPr bwMode="auto">
          <a:xfrm rot="16200000">
            <a:off x="166153" y="3744154"/>
            <a:ext cx="1490872" cy="276999"/>
          </a:xfrm>
          <a:prstGeom prst="rect">
            <a:avLst/>
          </a:prstGeom>
          <a:solidFill>
            <a:schemeClr val="tx2"/>
          </a:solidFill>
          <a:ln w="9525">
            <a:noFill/>
            <a:miter lim="800000"/>
            <a:headEnd/>
            <a:tailEnd/>
          </a:ln>
          <a:effectLst/>
        </p:spPr>
        <p:txBody>
          <a:bodyPr wrap="square" anchor="ct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a:ea typeface="+mn-ea"/>
                <a:cs typeface="+mn-cs"/>
              </a:rPr>
              <a:t>Operating Profit</a:t>
            </a:r>
          </a:p>
        </p:txBody>
      </p:sp>
      <p:sp>
        <p:nvSpPr>
          <p:cNvPr id="15" name="TextBox 14">
            <a:extLst>
              <a:ext uri="{FF2B5EF4-FFF2-40B4-BE49-F238E27FC236}">
                <a16:creationId xmlns:a16="http://schemas.microsoft.com/office/drawing/2014/main" id="{60DA240F-CC5A-4163-81CB-555EB0EE50AB}"/>
              </a:ext>
            </a:extLst>
          </p:cNvPr>
          <p:cNvSpPr txBox="1"/>
          <p:nvPr/>
        </p:nvSpPr>
        <p:spPr>
          <a:xfrm>
            <a:off x="2016060" y="1268215"/>
            <a:ext cx="1254043" cy="258442"/>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600" b="1" i="1" strike="noStrike" kern="1200" cap="none" spc="0" normalizeH="0" baseline="0" noProof="0">
                <a:ln>
                  <a:noFill/>
                </a:ln>
                <a:solidFill>
                  <a:srgbClr val="FFFFFF">
                    <a:lumMod val="50000"/>
                  </a:srgbClr>
                </a:solidFill>
                <a:effectLst/>
                <a:uLnTx/>
                <a:uFillTx/>
                <a:latin typeface="Arial"/>
                <a:ea typeface="+mn-ea"/>
                <a:cs typeface="+mn-cs"/>
              </a:rPr>
              <a:t>1H Actuals</a:t>
            </a:r>
          </a:p>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59" name="TextBox 58">
            <a:extLst>
              <a:ext uri="{FF2B5EF4-FFF2-40B4-BE49-F238E27FC236}">
                <a16:creationId xmlns:a16="http://schemas.microsoft.com/office/drawing/2014/main" id="{8CC14520-5B78-47B9-BF58-C3FD17C76117}"/>
              </a:ext>
            </a:extLst>
          </p:cNvPr>
          <p:cNvSpPr txBox="1"/>
          <p:nvPr/>
        </p:nvSpPr>
        <p:spPr>
          <a:xfrm>
            <a:off x="5317888" y="1303347"/>
            <a:ext cx="1477125" cy="258442"/>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600" b="1" i="1" strike="noStrike" kern="1200" cap="none" spc="0" normalizeH="0" baseline="0" noProof="0">
                <a:ln>
                  <a:noFill/>
                </a:ln>
                <a:solidFill>
                  <a:srgbClr val="FFFFFF">
                    <a:lumMod val="50000"/>
                  </a:srgbClr>
                </a:solidFill>
                <a:effectLst/>
                <a:uLnTx/>
                <a:uFillTx/>
                <a:latin typeface="Arial"/>
                <a:ea typeface="+mn-ea"/>
                <a:cs typeface="+mn-cs"/>
              </a:rPr>
              <a:t>FY </a:t>
            </a:r>
            <a:r>
              <a:rPr lang="en-US" sz="1600" b="1" i="1">
                <a:solidFill>
                  <a:srgbClr val="FFFFFF">
                    <a:lumMod val="50000"/>
                  </a:srgbClr>
                </a:solidFill>
                <a:latin typeface="Arial"/>
              </a:rPr>
              <a:t>F</a:t>
            </a:r>
            <a:r>
              <a:rPr kumimoji="0" lang="en-US" sz="1600" b="1" i="1" strike="noStrike" kern="1200" cap="none" spc="0" normalizeH="0" baseline="0" noProof="0" err="1">
                <a:ln>
                  <a:noFill/>
                </a:ln>
                <a:solidFill>
                  <a:srgbClr val="FFFFFF">
                    <a:lumMod val="50000"/>
                  </a:srgbClr>
                </a:solidFill>
                <a:effectLst/>
                <a:uLnTx/>
                <a:uFillTx/>
                <a:latin typeface="Arial"/>
                <a:ea typeface="+mn-ea"/>
                <a:cs typeface="+mn-cs"/>
              </a:rPr>
              <a:t>orecast</a:t>
            </a:r>
            <a:endParaRPr kumimoji="0" lang="en-US" sz="1600" b="1" i="1"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18" name="TextBox 17">
            <a:extLst>
              <a:ext uri="{FF2B5EF4-FFF2-40B4-BE49-F238E27FC236}">
                <a16:creationId xmlns:a16="http://schemas.microsoft.com/office/drawing/2014/main" id="{6B3D6F85-26DF-455F-A8C2-6FFB34C39AC0}"/>
              </a:ext>
            </a:extLst>
          </p:cNvPr>
          <p:cNvSpPr txBox="1"/>
          <p:nvPr/>
        </p:nvSpPr>
        <p:spPr>
          <a:xfrm>
            <a:off x="5407837" y="2243679"/>
            <a:ext cx="1219078" cy="256110"/>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lang="en-US" sz="1600">
                <a:solidFill>
                  <a:srgbClr val="00B050"/>
                </a:solidFill>
                <a:latin typeface="Arial"/>
              </a:rPr>
              <a:t>+LSD</a:t>
            </a:r>
            <a:r>
              <a:rPr kumimoji="0" lang="en-US" sz="1600" b="0" i="0" u="none" strike="noStrike" kern="1200" cap="none" spc="0" normalizeH="0" baseline="0" noProof="0">
                <a:ln>
                  <a:noFill/>
                </a:ln>
                <a:solidFill>
                  <a:srgbClr val="00B050"/>
                </a:solidFill>
                <a:effectLst/>
                <a:uLnTx/>
                <a:uFillTx/>
                <a:latin typeface="Arial"/>
                <a:ea typeface="+mn-ea"/>
                <a:cs typeface="+mn-cs"/>
              </a:rPr>
              <a:t>%</a:t>
            </a:r>
            <a:r>
              <a:rPr kumimoji="0" lang="en-US" sz="1600" b="0" i="0" u="none" strike="noStrike" kern="1200" cap="none" spc="0" normalizeH="0" baseline="0" noProof="0">
                <a:ln>
                  <a:noFill/>
                </a:ln>
                <a:solidFill>
                  <a:srgbClr val="000000"/>
                </a:solidFill>
                <a:effectLst/>
                <a:uLnTx/>
                <a:uFillTx/>
                <a:latin typeface="Arial"/>
                <a:ea typeface="+mn-ea"/>
                <a:cs typeface="+mn-cs"/>
              </a:rPr>
              <a:t> VPY</a:t>
            </a:r>
          </a:p>
        </p:txBody>
      </p:sp>
      <p:sp>
        <p:nvSpPr>
          <p:cNvPr id="60" name="TextBox 59">
            <a:extLst>
              <a:ext uri="{FF2B5EF4-FFF2-40B4-BE49-F238E27FC236}">
                <a16:creationId xmlns:a16="http://schemas.microsoft.com/office/drawing/2014/main" id="{0D63563F-3264-42A8-9D6A-FF6D1D6E3278}"/>
              </a:ext>
            </a:extLst>
          </p:cNvPr>
          <p:cNvSpPr txBox="1"/>
          <p:nvPr/>
        </p:nvSpPr>
        <p:spPr>
          <a:xfrm>
            <a:off x="5348448" y="3755736"/>
            <a:ext cx="1425544" cy="278485"/>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B050"/>
                </a:solidFill>
                <a:effectLst/>
                <a:uLnTx/>
                <a:uFillTx/>
                <a:latin typeface="Arial"/>
                <a:ea typeface="+mn-ea"/>
                <a:cs typeface="+mn-cs"/>
              </a:rPr>
              <a:t>+LD</a:t>
            </a:r>
            <a:r>
              <a:rPr lang="en-US" sz="1600">
                <a:solidFill>
                  <a:srgbClr val="00B050"/>
                </a:solidFill>
                <a:latin typeface="Arial"/>
              </a:rPr>
              <a:t>D</a:t>
            </a:r>
            <a:r>
              <a:rPr kumimoji="0" lang="en-US" sz="1600" b="0" i="0" u="none" strike="noStrike" kern="1200" cap="none" spc="0" normalizeH="0" baseline="0" noProof="0">
                <a:ln>
                  <a:noFill/>
                </a:ln>
                <a:solidFill>
                  <a:srgbClr val="00B050"/>
                </a:solidFill>
                <a:effectLst/>
                <a:uLnTx/>
                <a:uFillTx/>
                <a:latin typeface="Arial"/>
                <a:ea typeface="+mn-ea"/>
                <a:cs typeface="+mn-cs"/>
              </a:rPr>
              <a:t>%</a:t>
            </a:r>
            <a:r>
              <a:rPr kumimoji="0" lang="en-US" sz="1600" b="0" i="0" u="none" strike="noStrike" kern="1200" cap="none" spc="0" normalizeH="0" baseline="0" noProof="0">
                <a:ln>
                  <a:noFill/>
                </a:ln>
                <a:solidFill>
                  <a:srgbClr val="000000"/>
                </a:solidFill>
                <a:effectLst/>
                <a:uLnTx/>
                <a:uFillTx/>
                <a:latin typeface="Arial"/>
                <a:ea typeface="+mn-ea"/>
                <a:cs typeface="+mn-cs"/>
              </a:rPr>
              <a:t> VPY</a:t>
            </a:r>
          </a:p>
        </p:txBody>
      </p:sp>
      <p:sp>
        <p:nvSpPr>
          <p:cNvPr id="61" name="TextBox 60">
            <a:extLst>
              <a:ext uri="{FF2B5EF4-FFF2-40B4-BE49-F238E27FC236}">
                <a16:creationId xmlns:a16="http://schemas.microsoft.com/office/drawing/2014/main" id="{58D469A9-2E49-4DA9-9439-2F31CF2A57C2}"/>
              </a:ext>
            </a:extLst>
          </p:cNvPr>
          <p:cNvSpPr txBox="1"/>
          <p:nvPr/>
        </p:nvSpPr>
        <p:spPr>
          <a:xfrm>
            <a:off x="5407837" y="5310892"/>
            <a:ext cx="1219078" cy="251702"/>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B050"/>
                </a:solidFill>
                <a:effectLst/>
                <a:uLnTx/>
                <a:uFillTx/>
                <a:latin typeface="Arial"/>
                <a:ea typeface="+mn-ea"/>
                <a:cs typeface="+mn-cs"/>
              </a:rPr>
              <a:t>+LDD%</a:t>
            </a:r>
            <a:r>
              <a:rPr kumimoji="0" lang="en-US" sz="1600" b="0" i="0" u="none" strike="noStrike" kern="1200" cap="none" spc="0" normalizeH="0" baseline="0" noProof="0">
                <a:ln>
                  <a:noFill/>
                </a:ln>
                <a:solidFill>
                  <a:srgbClr val="000000"/>
                </a:solidFill>
                <a:effectLst/>
                <a:uLnTx/>
                <a:uFillTx/>
                <a:latin typeface="Arial"/>
                <a:ea typeface="+mn-ea"/>
                <a:cs typeface="+mn-cs"/>
              </a:rPr>
              <a:t> VPY</a:t>
            </a:r>
          </a:p>
        </p:txBody>
      </p:sp>
      <p:sp>
        <p:nvSpPr>
          <p:cNvPr id="62" name="TextBox 61">
            <a:extLst>
              <a:ext uri="{FF2B5EF4-FFF2-40B4-BE49-F238E27FC236}">
                <a16:creationId xmlns:a16="http://schemas.microsoft.com/office/drawing/2014/main" id="{7FF60E77-7FB5-4A6F-88F1-7DE74E52416E}"/>
              </a:ext>
            </a:extLst>
          </p:cNvPr>
          <p:cNvSpPr txBox="1"/>
          <p:nvPr/>
        </p:nvSpPr>
        <p:spPr>
          <a:xfrm>
            <a:off x="8968111" y="1303347"/>
            <a:ext cx="2281188" cy="258442"/>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600" b="1" i="1" strike="noStrike" kern="1200" cap="none" spc="0" normalizeH="0" baseline="0" noProof="0">
                <a:ln>
                  <a:noFill/>
                </a:ln>
                <a:solidFill>
                  <a:srgbClr val="FFFFFF">
                    <a:lumMod val="50000"/>
                  </a:srgbClr>
                </a:solidFill>
                <a:effectLst/>
                <a:uLnTx/>
                <a:uFillTx/>
                <a:latin typeface="Arial"/>
                <a:ea typeface="+mn-ea"/>
                <a:cs typeface="+mn-cs"/>
              </a:rPr>
              <a:t>Key Takeaways</a:t>
            </a:r>
          </a:p>
        </p:txBody>
      </p:sp>
      <p:sp>
        <p:nvSpPr>
          <p:cNvPr id="3" name="TextBox 2">
            <a:extLst>
              <a:ext uri="{FF2B5EF4-FFF2-40B4-BE49-F238E27FC236}">
                <a16:creationId xmlns:a16="http://schemas.microsoft.com/office/drawing/2014/main" id="{A5B13E1A-7436-4E47-96C0-85F7C6061811}"/>
              </a:ext>
            </a:extLst>
          </p:cNvPr>
          <p:cNvSpPr txBox="1"/>
          <p:nvPr/>
        </p:nvSpPr>
        <p:spPr>
          <a:xfrm>
            <a:off x="9722526" y="1567782"/>
            <a:ext cx="772358" cy="463917"/>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Arial"/>
                <a:ea typeface="+mn-ea"/>
                <a:cs typeface="+mn-cs"/>
              </a:rPr>
              <a:t>+</a:t>
            </a:r>
          </a:p>
        </p:txBody>
      </p:sp>
      <p:sp>
        <p:nvSpPr>
          <p:cNvPr id="26" name="TextBox 25">
            <a:extLst>
              <a:ext uri="{FF2B5EF4-FFF2-40B4-BE49-F238E27FC236}">
                <a16:creationId xmlns:a16="http://schemas.microsoft.com/office/drawing/2014/main" id="{3DDBF51A-75B5-4641-A26C-EBB5275292E5}"/>
              </a:ext>
            </a:extLst>
          </p:cNvPr>
          <p:cNvSpPr txBox="1"/>
          <p:nvPr/>
        </p:nvSpPr>
        <p:spPr>
          <a:xfrm>
            <a:off x="9722526" y="3136100"/>
            <a:ext cx="772358" cy="463917"/>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a:ea typeface="+mn-ea"/>
                <a:cs typeface="+mn-cs"/>
              </a:rPr>
              <a:t>?</a:t>
            </a: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7" name="TextBox 26">
            <a:extLst>
              <a:ext uri="{FF2B5EF4-FFF2-40B4-BE49-F238E27FC236}">
                <a16:creationId xmlns:a16="http://schemas.microsoft.com/office/drawing/2014/main" id="{DB6CEBF9-9677-4416-92E3-E87429B59021}"/>
              </a:ext>
            </a:extLst>
          </p:cNvPr>
          <p:cNvSpPr txBox="1"/>
          <p:nvPr/>
        </p:nvSpPr>
        <p:spPr>
          <a:xfrm>
            <a:off x="9722526" y="4603604"/>
            <a:ext cx="772358" cy="463917"/>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3600" b="0" i="0" u="none" strike="noStrike" kern="1200" cap="none" spc="0" normalizeH="0" baseline="0" noProof="0">
                <a:ln>
                  <a:noFill/>
                </a:ln>
                <a:solidFill>
                  <a:srgbClr val="C00000"/>
                </a:solidFill>
                <a:effectLst/>
                <a:uLnTx/>
                <a:uFillTx/>
                <a:latin typeface="Arial"/>
                <a:ea typeface="+mn-ea"/>
                <a:cs typeface="+mn-cs"/>
              </a:rPr>
              <a:t>–</a:t>
            </a:r>
          </a:p>
        </p:txBody>
      </p:sp>
      <p:sp>
        <p:nvSpPr>
          <p:cNvPr id="31" name="TextBox 30">
            <a:extLst>
              <a:ext uri="{FF2B5EF4-FFF2-40B4-BE49-F238E27FC236}">
                <a16:creationId xmlns:a16="http://schemas.microsoft.com/office/drawing/2014/main" id="{34A5D029-9404-47C0-9A17-817F96EA065F}"/>
              </a:ext>
            </a:extLst>
          </p:cNvPr>
          <p:cNvSpPr txBox="1"/>
          <p:nvPr/>
        </p:nvSpPr>
        <p:spPr>
          <a:xfrm>
            <a:off x="3586313" y="1268215"/>
            <a:ext cx="1254043" cy="258442"/>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600" b="1" i="1" strike="noStrike" kern="1200" cap="none" spc="0" normalizeH="0" baseline="0" noProof="0">
                <a:ln>
                  <a:noFill/>
                </a:ln>
                <a:solidFill>
                  <a:srgbClr val="FFFFFF">
                    <a:lumMod val="50000"/>
                  </a:srgbClr>
                </a:solidFill>
                <a:effectLst/>
                <a:uLnTx/>
                <a:uFillTx/>
                <a:latin typeface="Arial"/>
                <a:ea typeface="+mn-ea"/>
                <a:cs typeface="+mn-cs"/>
              </a:rPr>
              <a:t>2H Outlook</a:t>
            </a:r>
          </a:p>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5" name="TextBox 4">
            <a:extLst>
              <a:ext uri="{FF2B5EF4-FFF2-40B4-BE49-F238E27FC236}">
                <a16:creationId xmlns:a16="http://schemas.microsoft.com/office/drawing/2014/main" id="{19A04F60-783F-F397-F8BD-14F5CCD70A94}"/>
              </a:ext>
            </a:extLst>
          </p:cNvPr>
          <p:cNvSpPr txBox="1"/>
          <p:nvPr/>
        </p:nvSpPr>
        <p:spPr>
          <a:xfrm>
            <a:off x="8854743" y="2035616"/>
            <a:ext cx="2507924" cy="661498"/>
          </a:xfrm>
          <a:prstGeom prst="rect">
            <a:avLst/>
          </a:prstGeom>
          <a:noFill/>
        </p:spPr>
        <p:txBody>
          <a:bodyPr wrap="square" lIns="0" tIns="0" rIns="0" bIns="0" rtlCol="0" anchor="ctr">
            <a:noAutofit/>
          </a:bodyPr>
          <a:lstStyle/>
          <a:p>
            <a:pPr algn="ctr">
              <a:defRPr/>
            </a:pPr>
            <a:r>
              <a:rPr lang="en-US" sz="1400">
                <a:solidFill>
                  <a:srgbClr val="000000"/>
                </a:solidFill>
                <a:latin typeface="Arial"/>
              </a:rPr>
              <a:t> Material Productivity</a:t>
            </a:r>
          </a:p>
          <a:p>
            <a:pPr algn="ctr">
              <a:defRPr/>
            </a:pPr>
            <a:r>
              <a:rPr kumimoji="0" lang="en-US" sz="1400" b="0" i="0" u="none" strike="noStrike" kern="1200" cap="none" spc="0" normalizeH="0" baseline="0" noProof="0">
                <a:ln>
                  <a:noFill/>
                </a:ln>
                <a:solidFill>
                  <a:srgbClr val="000000"/>
                </a:solidFill>
                <a:effectLst/>
                <a:uLnTx/>
                <a:uFillTx/>
                <a:latin typeface="Arial"/>
                <a:ea typeface="+mn-ea"/>
                <a:cs typeface="+mn-cs"/>
              </a:rPr>
              <a:t>Margin Expansion</a:t>
            </a:r>
          </a:p>
        </p:txBody>
      </p:sp>
      <p:sp>
        <p:nvSpPr>
          <p:cNvPr id="9" name="TextBox 8">
            <a:extLst>
              <a:ext uri="{FF2B5EF4-FFF2-40B4-BE49-F238E27FC236}">
                <a16:creationId xmlns:a16="http://schemas.microsoft.com/office/drawing/2014/main" id="{79115767-7C16-A557-E6A4-CA00779A6E2A}"/>
              </a:ext>
            </a:extLst>
          </p:cNvPr>
          <p:cNvSpPr txBox="1"/>
          <p:nvPr/>
        </p:nvSpPr>
        <p:spPr>
          <a:xfrm>
            <a:off x="8658853" y="3777234"/>
            <a:ext cx="2897551" cy="686264"/>
          </a:xfrm>
          <a:prstGeom prst="rect">
            <a:avLst/>
          </a:prstGeom>
          <a:noFill/>
        </p:spPr>
        <p:txBody>
          <a:bodyPr wrap="square" lIns="0" tIns="0" rIns="0" bIns="0" rtlCol="0" anchor="ctr">
            <a:noAutofit/>
          </a:bodyPr>
          <a:lstStyle/>
          <a:p>
            <a:pPr algn="ctr">
              <a:defRPr/>
            </a:pPr>
            <a:r>
              <a:rPr lang="en-US" sz="1400">
                <a:solidFill>
                  <a:srgbClr val="000000"/>
                </a:solidFill>
                <a:latin typeface="Arial"/>
              </a:rPr>
              <a:t>Order Rates</a:t>
            </a:r>
          </a:p>
          <a:p>
            <a:pPr algn="ctr">
              <a:defRPr/>
            </a:pPr>
            <a:r>
              <a:rPr lang="en-US" sz="1400">
                <a:solidFill>
                  <a:srgbClr val="000000"/>
                </a:solidFill>
                <a:latin typeface="Arial"/>
              </a:rPr>
              <a:t>Movement</a:t>
            </a:r>
          </a:p>
          <a:p>
            <a:pPr algn="ctr">
              <a:defRPr/>
            </a:pPr>
            <a:r>
              <a:rPr lang="en-US" sz="1400">
                <a:solidFill>
                  <a:srgbClr val="000000"/>
                </a:solidFill>
                <a:latin typeface="Arial"/>
              </a:rPr>
              <a:t>Inventory Levels (Field and Factory) </a:t>
            </a:r>
          </a:p>
          <a:p>
            <a:pPr algn="ctr">
              <a:defRPr/>
            </a:pPr>
            <a:endParaRPr lang="en-US" sz="1400">
              <a:solidFill>
                <a:srgbClr val="000000"/>
              </a:solidFill>
              <a:latin typeface="Arial"/>
            </a:endParaRPr>
          </a:p>
        </p:txBody>
      </p:sp>
      <p:sp>
        <p:nvSpPr>
          <p:cNvPr id="10" name="TextBox 9">
            <a:extLst>
              <a:ext uri="{FF2B5EF4-FFF2-40B4-BE49-F238E27FC236}">
                <a16:creationId xmlns:a16="http://schemas.microsoft.com/office/drawing/2014/main" id="{9CEAAB20-5CC4-1AEA-9B30-07859031B9AB}"/>
              </a:ext>
            </a:extLst>
          </p:cNvPr>
          <p:cNvSpPr txBox="1"/>
          <p:nvPr/>
        </p:nvSpPr>
        <p:spPr>
          <a:xfrm>
            <a:off x="8573678" y="5152346"/>
            <a:ext cx="3099569" cy="632325"/>
          </a:xfrm>
          <a:prstGeom prst="rect">
            <a:avLst/>
          </a:prstGeom>
          <a:noFill/>
        </p:spPr>
        <p:txBody>
          <a:bodyPr wrap="square" lIns="0" tIns="0" rIns="0" bIns="0" rtlCol="0" anchor="ctr">
            <a:noAutofit/>
          </a:bodyPr>
          <a:lstStyle/>
          <a:p>
            <a:pPr algn="ctr">
              <a:defRPr/>
            </a:pPr>
            <a:r>
              <a:rPr lang="en-US" sz="1400">
                <a:solidFill>
                  <a:srgbClr val="000000"/>
                </a:solidFill>
                <a:latin typeface="Arial"/>
              </a:rPr>
              <a:t>Pricing Pressures</a:t>
            </a:r>
          </a:p>
          <a:p>
            <a:pPr algn="ctr">
              <a:defRPr/>
            </a:pPr>
            <a:r>
              <a:rPr lang="en-US" sz="1400">
                <a:solidFill>
                  <a:srgbClr val="000000"/>
                </a:solidFill>
                <a:latin typeface="Arial"/>
              </a:rPr>
              <a:t>Share Retention</a:t>
            </a:r>
          </a:p>
        </p:txBody>
      </p:sp>
      <p:sp>
        <p:nvSpPr>
          <p:cNvPr id="11" name="TextBox 10">
            <a:extLst>
              <a:ext uri="{FF2B5EF4-FFF2-40B4-BE49-F238E27FC236}">
                <a16:creationId xmlns:a16="http://schemas.microsoft.com/office/drawing/2014/main" id="{DEF7F46B-6727-1E4B-CF71-D7663EC242A8}"/>
              </a:ext>
            </a:extLst>
          </p:cNvPr>
          <p:cNvSpPr txBox="1"/>
          <p:nvPr/>
        </p:nvSpPr>
        <p:spPr>
          <a:xfrm>
            <a:off x="7056518" y="1303347"/>
            <a:ext cx="1079789" cy="258442"/>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lang="en-US" sz="1600" b="1" i="1">
                <a:solidFill>
                  <a:srgbClr val="FFFFFF">
                    <a:lumMod val="50000"/>
                  </a:srgbClr>
                </a:solidFill>
                <a:latin typeface="Arial"/>
              </a:rPr>
              <a:t>Vs</a:t>
            </a:r>
            <a:r>
              <a:rPr kumimoji="0" lang="en-US" sz="1600" b="1" i="1" strike="noStrike" kern="1200" cap="none" spc="0" normalizeH="0" baseline="0" noProof="0">
                <a:ln>
                  <a:noFill/>
                </a:ln>
                <a:solidFill>
                  <a:srgbClr val="FFFFFF">
                    <a:lumMod val="50000"/>
                  </a:srgbClr>
                </a:solidFill>
                <a:effectLst/>
                <a:uLnTx/>
                <a:uFillTx/>
                <a:latin typeface="Arial"/>
                <a:ea typeface="+mn-ea"/>
                <a:cs typeface="+mn-cs"/>
              </a:rPr>
              <a:t> Plan</a:t>
            </a:r>
          </a:p>
        </p:txBody>
      </p:sp>
      <p:sp>
        <p:nvSpPr>
          <p:cNvPr id="12" name="Oval 11">
            <a:extLst>
              <a:ext uri="{FF2B5EF4-FFF2-40B4-BE49-F238E27FC236}">
                <a16:creationId xmlns:a16="http://schemas.microsoft.com/office/drawing/2014/main" id="{69F7B87E-5D9C-4856-2762-37B4A419668D}"/>
              </a:ext>
            </a:extLst>
          </p:cNvPr>
          <p:cNvSpPr/>
          <p:nvPr/>
        </p:nvSpPr>
        <p:spPr bwMode="gray">
          <a:xfrm>
            <a:off x="7415730" y="5237901"/>
            <a:ext cx="369133" cy="370405"/>
          </a:xfrm>
          <a:prstGeom prst="ellipse">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grpSp>
        <p:nvGrpSpPr>
          <p:cNvPr id="14" name="Group 13">
            <a:extLst>
              <a:ext uri="{FF2B5EF4-FFF2-40B4-BE49-F238E27FC236}">
                <a16:creationId xmlns:a16="http://schemas.microsoft.com/office/drawing/2014/main" id="{8174E8E3-5035-2242-A3E4-0501B95E4ED3}"/>
              </a:ext>
            </a:extLst>
          </p:cNvPr>
          <p:cNvGrpSpPr/>
          <p:nvPr/>
        </p:nvGrpSpPr>
        <p:grpSpPr>
          <a:xfrm>
            <a:off x="7415730" y="3676840"/>
            <a:ext cx="369133" cy="370405"/>
            <a:chOff x="11049000" y="2802948"/>
            <a:chExt cx="457196" cy="432955"/>
          </a:xfrm>
          <a:solidFill>
            <a:srgbClr val="61B549"/>
          </a:solidFill>
        </p:grpSpPr>
        <p:sp>
          <p:nvSpPr>
            <p:cNvPr id="16" name="Oval 15">
              <a:extLst>
                <a:ext uri="{FF2B5EF4-FFF2-40B4-BE49-F238E27FC236}">
                  <a16:creationId xmlns:a16="http://schemas.microsoft.com/office/drawing/2014/main" id="{97D857A1-3BCA-4DBF-7C95-DF1E9628DD9E}"/>
                </a:ext>
              </a:extLst>
            </p:cNvPr>
            <p:cNvSpPr/>
            <p:nvPr/>
          </p:nvSpPr>
          <p:spPr bwMode="gray">
            <a:xfrm>
              <a:off x="11049000" y="2802948"/>
              <a:ext cx="457196" cy="432955"/>
            </a:xfrm>
            <a:prstGeom prst="ellipse">
              <a:avLst/>
            </a:prstGeom>
            <a:grp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pic>
          <p:nvPicPr>
            <p:cNvPr id="17" name="Graphic 16" descr="Checkmark with solid fill">
              <a:extLst>
                <a:ext uri="{FF2B5EF4-FFF2-40B4-BE49-F238E27FC236}">
                  <a16:creationId xmlns:a16="http://schemas.microsoft.com/office/drawing/2014/main" id="{A8FF5486-3074-7C2D-5739-A2AD0DD2CC8D}"/>
                </a:ext>
              </a:extLst>
            </p:cNvPr>
            <p:cNvPicPr>
              <a:picLocks noChangeAspect="1"/>
            </p:cNvPicPr>
            <p:nvPr/>
          </p:nvPicPr>
          <p:blipFill>
            <a:blip r:embed="rId9" cstate="hq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135628" y="2884559"/>
              <a:ext cx="274320" cy="274320"/>
            </a:xfrm>
            <a:prstGeom prst="rect">
              <a:avLst/>
            </a:prstGeom>
          </p:spPr>
        </p:pic>
      </p:grpSp>
      <p:sp>
        <p:nvSpPr>
          <p:cNvPr id="22" name="Oval 21">
            <a:extLst>
              <a:ext uri="{FF2B5EF4-FFF2-40B4-BE49-F238E27FC236}">
                <a16:creationId xmlns:a16="http://schemas.microsoft.com/office/drawing/2014/main" id="{EC00CD90-80CF-FFA5-06B3-67BBD431D5F0}"/>
              </a:ext>
            </a:extLst>
          </p:cNvPr>
          <p:cNvSpPr/>
          <p:nvPr/>
        </p:nvSpPr>
        <p:spPr bwMode="gray">
          <a:xfrm>
            <a:off x="7413014" y="2181163"/>
            <a:ext cx="369133" cy="370405"/>
          </a:xfrm>
          <a:prstGeom prst="ellipse">
            <a:avLst/>
          </a:prstGeom>
          <a:solidFill>
            <a:srgbClr val="61B549"/>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 Box 4">
            <a:extLst>
              <a:ext uri="{FF2B5EF4-FFF2-40B4-BE49-F238E27FC236}">
                <a16:creationId xmlns:a16="http://schemas.microsoft.com/office/drawing/2014/main" id="{C12D260E-9F84-2051-287C-9B6E1AAC6185}"/>
              </a:ext>
            </a:extLst>
          </p:cNvPr>
          <p:cNvSpPr txBox="1">
            <a:spLocks noChangeArrowheads="1"/>
          </p:cNvSpPr>
          <p:nvPr/>
        </p:nvSpPr>
        <p:spPr bwMode="auto">
          <a:xfrm rot="16200000">
            <a:off x="165317" y="2227885"/>
            <a:ext cx="1492545" cy="276999"/>
          </a:xfrm>
          <a:prstGeom prst="rect">
            <a:avLst/>
          </a:prstGeom>
          <a:solidFill>
            <a:schemeClr val="tx2"/>
          </a:solidFill>
          <a:ln w="9525">
            <a:noFill/>
            <a:miter lim="800000"/>
            <a:headEnd/>
            <a:tailEnd/>
          </a:ln>
          <a:effectLst/>
        </p:spPr>
        <p:txBody>
          <a:bodyPr wrap="square" anchor="ct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a:ea typeface="+mn-ea"/>
                <a:cs typeface="+mn-cs"/>
              </a:rPr>
              <a:t>Sales</a:t>
            </a:r>
          </a:p>
        </p:txBody>
      </p:sp>
      <p:grpSp>
        <p:nvGrpSpPr>
          <p:cNvPr id="28" name="Group 27">
            <a:extLst>
              <a:ext uri="{FF2B5EF4-FFF2-40B4-BE49-F238E27FC236}">
                <a16:creationId xmlns:a16="http://schemas.microsoft.com/office/drawing/2014/main" id="{BFDCF082-3603-D3F1-1158-4CC11FD8FAAB}"/>
              </a:ext>
            </a:extLst>
          </p:cNvPr>
          <p:cNvGrpSpPr/>
          <p:nvPr/>
        </p:nvGrpSpPr>
        <p:grpSpPr>
          <a:xfrm>
            <a:off x="769435" y="1598984"/>
            <a:ext cx="7788410" cy="4551492"/>
            <a:chOff x="511528" y="1520831"/>
            <a:chExt cx="7025053" cy="4551492"/>
          </a:xfrm>
        </p:grpSpPr>
        <p:cxnSp>
          <p:nvCxnSpPr>
            <p:cNvPr id="50" name="Straight Connector 49">
              <a:extLst>
                <a:ext uri="{FF2B5EF4-FFF2-40B4-BE49-F238E27FC236}">
                  <a16:creationId xmlns:a16="http://schemas.microsoft.com/office/drawing/2014/main" id="{A353E48E-4596-4E01-BDF6-B3CD6906471E}"/>
                </a:ext>
              </a:extLst>
            </p:cNvPr>
            <p:cNvCxnSpPr>
              <a:cxnSpLocks/>
            </p:cNvCxnSpPr>
            <p:nvPr/>
          </p:nvCxnSpPr>
          <p:spPr>
            <a:xfrm>
              <a:off x="511528" y="3037995"/>
              <a:ext cx="7015428" cy="0"/>
            </a:xfrm>
            <a:prstGeom prst="line">
              <a:avLst/>
            </a:prstGeom>
            <a:ln w="12700" cap="sq">
              <a:solidFill>
                <a:schemeClr val="bg1">
                  <a:lumMod val="50000"/>
                </a:schemeClr>
              </a:solidFill>
              <a:prstDash val="sysDot"/>
            </a:ln>
          </p:spPr>
          <p:style>
            <a:lnRef idx="1">
              <a:schemeClr val="accent1"/>
            </a:lnRef>
            <a:fillRef idx="0">
              <a:schemeClr val="accent1"/>
            </a:fillRef>
            <a:effectRef idx="0">
              <a:schemeClr val="dk1"/>
            </a:effectRef>
            <a:fontRef idx="minor">
              <a:schemeClr val="lt1"/>
            </a:fontRef>
          </p:style>
        </p:cxnSp>
        <p:cxnSp>
          <p:nvCxnSpPr>
            <p:cNvPr id="51" name="Straight Connector 50">
              <a:extLst>
                <a:ext uri="{FF2B5EF4-FFF2-40B4-BE49-F238E27FC236}">
                  <a16:creationId xmlns:a16="http://schemas.microsoft.com/office/drawing/2014/main" id="{19B2AD12-4E0A-4074-A08B-28546347E0ED}"/>
                </a:ext>
              </a:extLst>
            </p:cNvPr>
            <p:cNvCxnSpPr>
              <a:cxnSpLocks/>
            </p:cNvCxnSpPr>
            <p:nvPr/>
          </p:nvCxnSpPr>
          <p:spPr>
            <a:xfrm>
              <a:off x="511528" y="4555159"/>
              <a:ext cx="7025053" cy="0"/>
            </a:xfrm>
            <a:prstGeom prst="line">
              <a:avLst/>
            </a:prstGeom>
            <a:ln w="12700" cap="sq">
              <a:solidFill>
                <a:schemeClr val="bg1">
                  <a:lumMod val="50000"/>
                </a:schemeClr>
              </a:solidFill>
              <a:prstDash val="sysDot"/>
            </a:ln>
          </p:spPr>
          <p:style>
            <a:lnRef idx="1">
              <a:schemeClr val="accent1"/>
            </a:lnRef>
            <a:fillRef idx="0">
              <a:schemeClr val="accent1"/>
            </a:fillRef>
            <a:effectRef idx="0">
              <a:schemeClr val="dk1"/>
            </a:effectRef>
            <a:fontRef idx="minor">
              <a:schemeClr val="lt1"/>
            </a:fontRef>
          </p:style>
        </p:cxnSp>
        <p:cxnSp>
          <p:nvCxnSpPr>
            <p:cNvPr id="23" name="Straight Connector 22">
              <a:extLst>
                <a:ext uri="{FF2B5EF4-FFF2-40B4-BE49-F238E27FC236}">
                  <a16:creationId xmlns:a16="http://schemas.microsoft.com/office/drawing/2014/main" id="{55E0C263-6F3A-CDC6-C0DE-056723EE2AE0}"/>
                </a:ext>
              </a:extLst>
            </p:cNvPr>
            <p:cNvCxnSpPr>
              <a:cxnSpLocks/>
            </p:cNvCxnSpPr>
            <p:nvPr/>
          </p:nvCxnSpPr>
          <p:spPr>
            <a:xfrm>
              <a:off x="511528" y="1520831"/>
              <a:ext cx="7015428" cy="0"/>
            </a:xfrm>
            <a:prstGeom prst="line">
              <a:avLst/>
            </a:prstGeom>
            <a:ln w="12700" cap="sq">
              <a:solidFill>
                <a:schemeClr val="bg1">
                  <a:lumMod val="50000"/>
                </a:schemeClr>
              </a:solidFill>
              <a:prstDash val="sysDot"/>
            </a:ln>
          </p:spPr>
          <p:style>
            <a:lnRef idx="1">
              <a:schemeClr val="accent1"/>
            </a:lnRef>
            <a:fillRef idx="0">
              <a:schemeClr val="accent1"/>
            </a:fillRef>
            <a:effectRef idx="0">
              <a:schemeClr val="dk1"/>
            </a:effectRef>
            <a:fontRef idx="minor">
              <a:schemeClr val="lt1"/>
            </a:fontRef>
          </p:style>
        </p:cxnSp>
        <p:cxnSp>
          <p:nvCxnSpPr>
            <p:cNvPr id="24" name="Straight Connector 23">
              <a:extLst>
                <a:ext uri="{FF2B5EF4-FFF2-40B4-BE49-F238E27FC236}">
                  <a16:creationId xmlns:a16="http://schemas.microsoft.com/office/drawing/2014/main" id="{34082360-7A6F-3450-C2E1-566CA81FA765}"/>
                </a:ext>
              </a:extLst>
            </p:cNvPr>
            <p:cNvCxnSpPr>
              <a:cxnSpLocks/>
            </p:cNvCxnSpPr>
            <p:nvPr/>
          </p:nvCxnSpPr>
          <p:spPr>
            <a:xfrm>
              <a:off x="511528" y="6072323"/>
              <a:ext cx="7025053" cy="0"/>
            </a:xfrm>
            <a:prstGeom prst="line">
              <a:avLst/>
            </a:prstGeom>
            <a:ln w="12700" cap="sq">
              <a:solidFill>
                <a:schemeClr val="bg1">
                  <a:lumMod val="50000"/>
                </a:schemeClr>
              </a:solidFill>
              <a:prstDash val="sysDot"/>
            </a:ln>
          </p:spPr>
          <p:style>
            <a:lnRef idx="1">
              <a:schemeClr val="accent1"/>
            </a:lnRef>
            <a:fillRef idx="0">
              <a:schemeClr val="accent1"/>
            </a:fillRef>
            <a:effectRef idx="0">
              <a:schemeClr val="dk1"/>
            </a:effectRef>
            <a:fontRef idx="minor">
              <a:schemeClr val="lt1"/>
            </a:fontRef>
          </p:style>
        </p:cxnSp>
      </p:grpSp>
      <p:sp>
        <p:nvSpPr>
          <p:cNvPr id="25" name="TextBox 24">
            <a:extLst>
              <a:ext uri="{FF2B5EF4-FFF2-40B4-BE49-F238E27FC236}">
                <a16:creationId xmlns:a16="http://schemas.microsoft.com/office/drawing/2014/main" id="{E645F0F1-63BF-437E-51E8-5CAB870E0C76}"/>
              </a:ext>
            </a:extLst>
          </p:cNvPr>
          <p:cNvSpPr txBox="1"/>
          <p:nvPr/>
        </p:nvSpPr>
        <p:spPr>
          <a:xfrm>
            <a:off x="10045223" y="505221"/>
            <a:ext cx="1608137" cy="230832"/>
          </a:xfrm>
          <a:prstGeom prst="rect">
            <a:avLst/>
          </a:prstGeom>
          <a:noFill/>
        </p:spPr>
        <p:txBody>
          <a:bodyPr wrap="square" rtlCol="0">
            <a:spAutoFit/>
          </a:bodyPr>
          <a:lstStyle/>
          <a:p>
            <a:pPr algn="r"/>
            <a:r>
              <a:rPr lang="en-US" sz="900">
                <a:solidFill>
                  <a:srgbClr val="FFFFFF">
                    <a:lumMod val="75000"/>
                  </a:srgbClr>
                </a:solidFill>
              </a:rPr>
              <a:t>Speaker: Ashlee Craven</a:t>
            </a:r>
          </a:p>
        </p:txBody>
      </p:sp>
      <p:sp>
        <p:nvSpPr>
          <p:cNvPr id="30" name="Arrow: Pentagon 29">
            <a:extLst>
              <a:ext uri="{FF2B5EF4-FFF2-40B4-BE49-F238E27FC236}">
                <a16:creationId xmlns:a16="http://schemas.microsoft.com/office/drawing/2014/main" id="{A3B26580-E69F-51A0-29C5-8B2285421D22}"/>
              </a:ext>
            </a:extLst>
          </p:cNvPr>
          <p:cNvSpPr/>
          <p:nvPr/>
        </p:nvSpPr>
        <p:spPr bwMode="gray">
          <a:xfrm flipH="1">
            <a:off x="10126662" y="133618"/>
            <a:ext cx="2065337" cy="365760"/>
          </a:xfrm>
          <a:prstGeom prst="homePlate">
            <a:avLst/>
          </a:prstGeom>
          <a:solidFill>
            <a:schemeClr val="accent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Ins="640080" rtlCol="0" anchor="ct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US" sz="900" b="0" i="0" u="none" strike="noStrike" kern="1200" cap="none" spc="0" normalizeH="0" baseline="0" noProof="0">
                <a:ln>
                  <a:noFill/>
                </a:ln>
                <a:solidFill>
                  <a:srgbClr val="152C73"/>
                </a:solidFill>
                <a:effectLst/>
                <a:uLnTx/>
                <a:uFillTx/>
                <a:latin typeface="Arial"/>
                <a:ea typeface="+mn-ea"/>
                <a:cs typeface="+mn-cs"/>
              </a:rPr>
              <a:t>LCML Financial Update</a:t>
            </a:r>
          </a:p>
        </p:txBody>
      </p:sp>
      <p:pic>
        <p:nvPicPr>
          <p:cNvPr id="34" name="Graphic 33" descr="Bar chart outline">
            <a:extLst>
              <a:ext uri="{FF2B5EF4-FFF2-40B4-BE49-F238E27FC236}">
                <a16:creationId xmlns:a16="http://schemas.microsoft.com/office/drawing/2014/main" id="{1BA9C3A7-EA77-DC26-E09F-4C024A392A4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775649" y="139589"/>
            <a:ext cx="345060" cy="345060"/>
          </a:xfrm>
          <a:prstGeom prst="rect">
            <a:avLst/>
          </a:prstGeom>
        </p:spPr>
      </p:pic>
      <p:sp>
        <p:nvSpPr>
          <p:cNvPr id="35" name="Footer Placeholder 3">
            <a:extLst>
              <a:ext uri="{FF2B5EF4-FFF2-40B4-BE49-F238E27FC236}">
                <a16:creationId xmlns:a16="http://schemas.microsoft.com/office/drawing/2014/main" id="{DFB461F0-EF75-7B91-8E91-F656353C47F8}"/>
              </a:ext>
            </a:extLst>
          </p:cNvPr>
          <p:cNvSpPr txBox="1">
            <a:spLocks/>
          </p:cNvSpPr>
          <p:nvPr/>
        </p:nvSpPr>
        <p:spPr>
          <a:xfrm>
            <a:off x="4038600" y="6522720"/>
            <a:ext cx="4114800" cy="261513"/>
          </a:xfrm>
          <a:prstGeom prst="rect">
            <a:avLst/>
          </a:prstGeom>
        </p:spPr>
        <p:txBody>
          <a:bodyPr vert="horz" lIns="0" tIns="0" rIns="0" bIns="0" spcCol="457200" rtlCol="0">
            <a:normAutofit/>
          </a:bodyPr>
          <a:lstStyle>
            <a:lvl1pPr marL="0" indent="0" algn="l" defTabSz="914400" rtl="0" eaLnBrk="1" latinLnBrk="0" hangingPunct="1">
              <a:lnSpc>
                <a:spcPct val="95000"/>
              </a:lnSpc>
              <a:spcBef>
                <a:spcPts val="800"/>
              </a:spcBef>
              <a:buFontTx/>
              <a:buNone/>
              <a:defRPr sz="1800" kern="1200">
                <a:solidFill>
                  <a:schemeClr val="tx1"/>
                </a:solidFill>
                <a:latin typeface="+mn-lt"/>
                <a:ea typeface="+mn-ea"/>
                <a:cs typeface="+mn-cs"/>
              </a:defRPr>
            </a:lvl1pPr>
            <a:lvl2pPr marL="2286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5pPr>
            <a:lvl6pPr marL="11430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6pPr>
            <a:lvl7pPr marL="13716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7pPr>
            <a:lvl8pPr marL="16002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8pPr>
            <a:lvl9pPr marL="18288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defRPr/>
            </a:pPr>
            <a:r>
              <a:rPr lang="en-US" sz="1000">
                <a:solidFill>
                  <a:srgbClr val="000000"/>
                </a:solidFill>
                <a:latin typeface="Arial"/>
              </a:rPr>
              <a:t>Proprietary and Confidential</a:t>
            </a:r>
          </a:p>
        </p:txBody>
      </p:sp>
    </p:spTree>
    <p:extLst>
      <p:ext uri="{BB962C8B-B14F-4D97-AF65-F5344CB8AC3E}">
        <p14:creationId xmlns:p14="http://schemas.microsoft.com/office/powerpoint/2010/main" val="394411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05E5DE6-9BDE-955B-BB81-7BF9F8726173}"/>
              </a:ext>
            </a:extLst>
          </p:cNvPr>
          <p:cNvGraphicFramePr>
            <a:graphicFrameLocks noChangeAspect="1"/>
          </p:cNvGraphicFramePr>
          <p:nvPr>
            <p:custDataLst>
              <p:tags r:id="rId1"/>
            </p:custDataLst>
            <p:extLst>
              <p:ext uri="{D42A27DB-BD31-4B8C-83A1-F6EECF244321}">
                <p14:modId xmlns:p14="http://schemas.microsoft.com/office/powerpoint/2010/main" val="10270654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405E5DE6-9BDE-955B-BB81-7BF9F87261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3633CEBB-3630-56D7-2D83-584944F7C7BD}"/>
              </a:ext>
            </a:extLst>
          </p:cNvPr>
          <p:cNvSpPr>
            <a:spLocks noGrp="1"/>
          </p:cNvSpPr>
          <p:nvPr>
            <p:ph type="body" idx="1"/>
          </p:nvPr>
        </p:nvSpPr>
        <p:spPr/>
        <p:txBody>
          <a:bodyPr/>
          <a:lstStyle/>
          <a:p>
            <a:endParaRPr lang="en-US"/>
          </a:p>
        </p:txBody>
      </p:sp>
      <p:sp>
        <p:nvSpPr>
          <p:cNvPr id="5" name="Title 4">
            <a:extLst>
              <a:ext uri="{FF2B5EF4-FFF2-40B4-BE49-F238E27FC236}">
                <a16:creationId xmlns:a16="http://schemas.microsoft.com/office/drawing/2014/main" id="{85FA65D2-0D91-35E6-BB0B-77D7EF612A19}"/>
              </a:ext>
            </a:extLst>
          </p:cNvPr>
          <p:cNvSpPr>
            <a:spLocks noGrp="1"/>
          </p:cNvSpPr>
          <p:nvPr>
            <p:ph type="title"/>
          </p:nvPr>
        </p:nvSpPr>
        <p:spPr/>
        <p:txBody>
          <a:bodyPr vert="horz">
            <a:normAutofit/>
          </a:bodyPr>
          <a:lstStyle/>
          <a:p>
            <a:r>
              <a:rPr lang="en-US" sz="4400"/>
              <a:t>Replacement Components</a:t>
            </a:r>
          </a:p>
        </p:txBody>
      </p:sp>
      <p:sp>
        <p:nvSpPr>
          <p:cNvPr id="3" name="Slide Number Placeholder 3">
            <a:extLst>
              <a:ext uri="{FF2B5EF4-FFF2-40B4-BE49-F238E27FC236}">
                <a16:creationId xmlns:a16="http://schemas.microsoft.com/office/drawing/2014/main" id="{B6C383F8-067E-3E00-C2E3-E8FC12A7F455}"/>
              </a:ext>
            </a:extLst>
          </p:cNvPr>
          <p:cNvSpPr>
            <a:spLocks noGrp="1"/>
          </p:cNvSpPr>
          <p:nvPr>
            <p:ph type="sldNum" sz="quarter" idx="10"/>
          </p:nvPr>
        </p:nvSpPr>
        <p:spPr>
          <a:xfrm>
            <a:off x="11277600" y="6423660"/>
            <a:ext cx="457200" cy="365760"/>
          </a:xfrm>
        </p:spPr>
        <p:txBody>
          <a:bodyPr/>
          <a:lstStyle/>
          <a:p>
            <a:fld id="{54C43044-12A5-4144-ACF2-73440A089539}" type="slidenum">
              <a:rPr lang="en-US" smtClean="0"/>
              <a:t>17</a:t>
            </a:fld>
            <a:endParaRPr lang="en-US"/>
          </a:p>
        </p:txBody>
      </p:sp>
    </p:spTree>
    <p:extLst>
      <p:ext uri="{BB962C8B-B14F-4D97-AF65-F5344CB8AC3E}">
        <p14:creationId xmlns:p14="http://schemas.microsoft.com/office/powerpoint/2010/main" val="233512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B02D-61A4-D38D-4424-E4D1729704E0}"/>
              </a:ext>
            </a:extLst>
          </p:cNvPr>
          <p:cNvSpPr>
            <a:spLocks noGrp="1"/>
          </p:cNvSpPr>
          <p:nvPr>
            <p:ph type="title"/>
          </p:nvPr>
        </p:nvSpPr>
        <p:spPr/>
        <p:txBody>
          <a:bodyPr/>
          <a:lstStyle/>
          <a:p>
            <a:r>
              <a:rPr lang="en-US"/>
              <a:t>RC Overview</a:t>
            </a:r>
          </a:p>
        </p:txBody>
      </p:sp>
      <p:sp>
        <p:nvSpPr>
          <p:cNvPr id="5" name="Slide Number Placeholder 4">
            <a:extLst>
              <a:ext uri="{FF2B5EF4-FFF2-40B4-BE49-F238E27FC236}">
                <a16:creationId xmlns:a16="http://schemas.microsoft.com/office/drawing/2014/main" id="{5DC7673F-9648-FAE4-E91E-F901F64532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C43044-12A5-4144-ACF2-73440A089539}"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FE744208-BC14-19E4-B7C5-937FF71E3E8C}"/>
              </a:ext>
            </a:extLst>
          </p:cNvPr>
          <p:cNvSpPr/>
          <p:nvPr/>
        </p:nvSpPr>
        <p:spPr>
          <a:xfrm>
            <a:off x="450013" y="1195317"/>
            <a:ext cx="3782621" cy="350677"/>
          </a:xfrm>
          <a:prstGeom prst="rect">
            <a:avLst/>
          </a:prstGeom>
          <a:solidFill>
            <a:schemeClr val="tx2"/>
          </a:solidFill>
          <a:ln>
            <a:solidFill>
              <a:schemeClr val="accent2"/>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a:ea typeface="+mn-ea"/>
                <a:cs typeface="+mn-cs"/>
              </a:rPr>
              <a:t>2023 Revenue</a:t>
            </a:r>
          </a:p>
        </p:txBody>
      </p:sp>
      <p:sp>
        <p:nvSpPr>
          <p:cNvPr id="8" name="Rectangle 7">
            <a:extLst>
              <a:ext uri="{FF2B5EF4-FFF2-40B4-BE49-F238E27FC236}">
                <a16:creationId xmlns:a16="http://schemas.microsoft.com/office/drawing/2014/main" id="{3180A446-0064-B77F-8EC7-6E4ADE845723}"/>
              </a:ext>
            </a:extLst>
          </p:cNvPr>
          <p:cNvSpPr/>
          <p:nvPr/>
        </p:nvSpPr>
        <p:spPr>
          <a:xfrm>
            <a:off x="4368306" y="1195317"/>
            <a:ext cx="7366493" cy="350677"/>
          </a:xfrm>
          <a:prstGeom prst="rect">
            <a:avLst/>
          </a:prstGeom>
          <a:solidFill>
            <a:schemeClr val="tx2"/>
          </a:solidFill>
          <a:ln>
            <a:solidFill>
              <a:schemeClr val="accent2"/>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a:ea typeface="+mn-ea"/>
                <a:cs typeface="+mn-cs"/>
              </a:rPr>
              <a:t>Channel description</a:t>
            </a:r>
          </a:p>
        </p:txBody>
      </p:sp>
      <p:pic>
        <p:nvPicPr>
          <p:cNvPr id="14" name="Picture 13">
            <a:extLst>
              <a:ext uri="{FF2B5EF4-FFF2-40B4-BE49-F238E27FC236}">
                <a16:creationId xmlns:a16="http://schemas.microsoft.com/office/drawing/2014/main" id="{C58731BC-7DF1-794B-B719-8DD7AB64C8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7687" y="2210458"/>
            <a:ext cx="377961" cy="375437"/>
          </a:xfrm>
          <a:prstGeom prst="rect">
            <a:avLst/>
          </a:prstGeom>
        </p:spPr>
      </p:pic>
      <p:pic>
        <p:nvPicPr>
          <p:cNvPr id="18" name="Picture 17">
            <a:extLst>
              <a:ext uri="{FF2B5EF4-FFF2-40B4-BE49-F238E27FC236}">
                <a16:creationId xmlns:a16="http://schemas.microsoft.com/office/drawing/2014/main" id="{CA20BB1C-21A2-1812-648A-87C1298D77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6714" y="3255713"/>
            <a:ext cx="812202" cy="311497"/>
          </a:xfrm>
          <a:prstGeom prst="rect">
            <a:avLst/>
          </a:prstGeom>
        </p:spPr>
      </p:pic>
      <p:pic>
        <p:nvPicPr>
          <p:cNvPr id="20" name="Picture 19">
            <a:extLst>
              <a:ext uri="{FF2B5EF4-FFF2-40B4-BE49-F238E27FC236}">
                <a16:creationId xmlns:a16="http://schemas.microsoft.com/office/drawing/2014/main" id="{5B427F1F-7405-C889-2DD5-86E7DAD187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9709" y="2243839"/>
            <a:ext cx="642098" cy="333032"/>
          </a:xfrm>
          <a:prstGeom prst="rect">
            <a:avLst/>
          </a:prstGeom>
        </p:spPr>
      </p:pic>
      <p:pic>
        <p:nvPicPr>
          <p:cNvPr id="21" name="Picture 20">
            <a:extLst>
              <a:ext uri="{FF2B5EF4-FFF2-40B4-BE49-F238E27FC236}">
                <a16:creationId xmlns:a16="http://schemas.microsoft.com/office/drawing/2014/main" id="{65303930-017D-00BE-EC84-C798DD823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01623" y="2649192"/>
            <a:ext cx="709135" cy="313715"/>
          </a:xfrm>
          <a:prstGeom prst="rect">
            <a:avLst/>
          </a:prstGeom>
          <a:solidFill>
            <a:schemeClr val="bg1"/>
          </a:solidFill>
        </p:spPr>
      </p:pic>
      <p:cxnSp>
        <p:nvCxnSpPr>
          <p:cNvPr id="27" name="Straight Connector 26">
            <a:extLst>
              <a:ext uri="{FF2B5EF4-FFF2-40B4-BE49-F238E27FC236}">
                <a16:creationId xmlns:a16="http://schemas.microsoft.com/office/drawing/2014/main" id="{E2E4FD02-F752-7044-FBF7-85FEC1FD41E3}"/>
              </a:ext>
            </a:extLst>
          </p:cNvPr>
          <p:cNvCxnSpPr>
            <a:cxnSpLocks/>
          </p:cNvCxnSpPr>
          <p:nvPr/>
        </p:nvCxnSpPr>
        <p:spPr>
          <a:xfrm>
            <a:off x="4473379" y="2101996"/>
            <a:ext cx="705560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B2F6FEED-B00E-F78B-91AC-9E77ED943A4D}"/>
              </a:ext>
            </a:extLst>
          </p:cNvPr>
          <p:cNvCxnSpPr>
            <a:cxnSpLocks/>
          </p:cNvCxnSpPr>
          <p:nvPr/>
        </p:nvCxnSpPr>
        <p:spPr>
          <a:xfrm>
            <a:off x="4473378" y="2984532"/>
            <a:ext cx="705560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F7295163-7C8F-D87B-52F7-ACB096B3A9AC}"/>
              </a:ext>
            </a:extLst>
          </p:cNvPr>
          <p:cNvCxnSpPr>
            <a:cxnSpLocks/>
          </p:cNvCxnSpPr>
          <p:nvPr/>
        </p:nvCxnSpPr>
        <p:spPr>
          <a:xfrm>
            <a:off x="4473380" y="3768970"/>
            <a:ext cx="705560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C116A420-AD63-4848-0F4F-1F2D8B71C9F4}"/>
              </a:ext>
            </a:extLst>
          </p:cNvPr>
          <p:cNvCxnSpPr>
            <a:cxnSpLocks/>
          </p:cNvCxnSpPr>
          <p:nvPr/>
        </p:nvCxnSpPr>
        <p:spPr>
          <a:xfrm>
            <a:off x="4473380" y="4773388"/>
            <a:ext cx="705560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53D647CC-FB39-A951-E1DC-FBDFA33DBCAF}"/>
              </a:ext>
            </a:extLst>
          </p:cNvPr>
          <p:cNvCxnSpPr>
            <a:cxnSpLocks/>
          </p:cNvCxnSpPr>
          <p:nvPr/>
        </p:nvCxnSpPr>
        <p:spPr>
          <a:xfrm>
            <a:off x="4473378" y="5618043"/>
            <a:ext cx="7055601" cy="0"/>
          </a:xfrm>
          <a:prstGeom prst="line">
            <a:avLst/>
          </a:prstGeom>
          <a:ln w="28575"/>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FDAF5CCE-3E20-4699-3649-5EACDA6E4EF0}"/>
              </a:ext>
            </a:extLst>
          </p:cNvPr>
          <p:cNvSpPr txBox="1"/>
          <p:nvPr/>
        </p:nvSpPr>
        <p:spPr>
          <a:xfrm>
            <a:off x="7065555" y="1651619"/>
            <a:ext cx="1631120" cy="311082"/>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Channel Info </a:t>
            </a:r>
          </a:p>
        </p:txBody>
      </p:sp>
      <p:sp>
        <p:nvSpPr>
          <p:cNvPr id="37" name="TextBox 36">
            <a:extLst>
              <a:ext uri="{FF2B5EF4-FFF2-40B4-BE49-F238E27FC236}">
                <a16:creationId xmlns:a16="http://schemas.microsoft.com/office/drawing/2014/main" id="{2D8983CB-FAC1-8AF9-27EE-2845CC5FE9E6}"/>
              </a:ext>
            </a:extLst>
          </p:cNvPr>
          <p:cNvSpPr txBox="1"/>
          <p:nvPr/>
        </p:nvSpPr>
        <p:spPr>
          <a:xfrm>
            <a:off x="9826977" y="1604380"/>
            <a:ext cx="1348033" cy="311082"/>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Product Brands/ Segment</a:t>
            </a:r>
          </a:p>
        </p:txBody>
      </p:sp>
      <p:pic>
        <p:nvPicPr>
          <p:cNvPr id="41" name="Picture 40">
            <a:extLst>
              <a:ext uri="{FF2B5EF4-FFF2-40B4-BE49-F238E27FC236}">
                <a16:creationId xmlns:a16="http://schemas.microsoft.com/office/drawing/2014/main" id="{354BB97E-D8D6-5A9D-C1BA-1222ECE799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4364" y="3320008"/>
            <a:ext cx="642098" cy="333032"/>
          </a:xfrm>
          <a:prstGeom prst="rect">
            <a:avLst/>
          </a:prstGeom>
        </p:spPr>
      </p:pic>
      <p:pic>
        <p:nvPicPr>
          <p:cNvPr id="43" name="Picture 42">
            <a:extLst>
              <a:ext uri="{FF2B5EF4-FFF2-40B4-BE49-F238E27FC236}">
                <a16:creationId xmlns:a16="http://schemas.microsoft.com/office/drawing/2014/main" id="{1FB8A3D1-0116-5EC1-6E00-9B5C6CE646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4985" y="5865970"/>
            <a:ext cx="642098" cy="333032"/>
          </a:xfrm>
          <a:prstGeom prst="rect">
            <a:avLst/>
          </a:prstGeom>
        </p:spPr>
      </p:pic>
      <p:pic>
        <p:nvPicPr>
          <p:cNvPr id="45" name="Picture 44">
            <a:extLst>
              <a:ext uri="{FF2B5EF4-FFF2-40B4-BE49-F238E27FC236}">
                <a16:creationId xmlns:a16="http://schemas.microsoft.com/office/drawing/2014/main" id="{F4684740-672A-2992-F295-BF8F823644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16371" y="4079844"/>
            <a:ext cx="709135" cy="313715"/>
          </a:xfrm>
          <a:prstGeom prst="rect">
            <a:avLst/>
          </a:prstGeom>
          <a:solidFill>
            <a:schemeClr val="bg1"/>
          </a:solidFill>
        </p:spPr>
      </p:pic>
      <p:pic>
        <p:nvPicPr>
          <p:cNvPr id="46" name="Picture 45">
            <a:extLst>
              <a:ext uri="{FF2B5EF4-FFF2-40B4-BE49-F238E27FC236}">
                <a16:creationId xmlns:a16="http://schemas.microsoft.com/office/drawing/2014/main" id="{1572100C-5C8C-CB3A-E0CC-7EEBAC2D3D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5657" y="4069386"/>
            <a:ext cx="377961" cy="375437"/>
          </a:xfrm>
          <a:prstGeom prst="rect">
            <a:avLst/>
          </a:prstGeom>
        </p:spPr>
      </p:pic>
      <p:pic>
        <p:nvPicPr>
          <p:cNvPr id="48" name="Picture 47">
            <a:extLst>
              <a:ext uri="{FF2B5EF4-FFF2-40B4-BE49-F238E27FC236}">
                <a16:creationId xmlns:a16="http://schemas.microsoft.com/office/drawing/2014/main" id="{CC026250-2900-3710-8BA6-C5E0896716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9450" y="5847441"/>
            <a:ext cx="377961" cy="375437"/>
          </a:xfrm>
          <a:prstGeom prst="rect">
            <a:avLst/>
          </a:prstGeom>
        </p:spPr>
      </p:pic>
      <p:pic>
        <p:nvPicPr>
          <p:cNvPr id="49" name="Picture 48">
            <a:extLst>
              <a:ext uri="{FF2B5EF4-FFF2-40B4-BE49-F238E27FC236}">
                <a16:creationId xmlns:a16="http://schemas.microsoft.com/office/drawing/2014/main" id="{BBD1A684-34A9-F938-3986-C0005FA975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96982" y="5852951"/>
            <a:ext cx="709135" cy="313715"/>
          </a:xfrm>
          <a:prstGeom prst="rect">
            <a:avLst/>
          </a:prstGeom>
          <a:solidFill>
            <a:schemeClr val="bg1"/>
          </a:solidFill>
        </p:spPr>
      </p:pic>
      <p:sp>
        <p:nvSpPr>
          <p:cNvPr id="79" name="TextBox 78">
            <a:extLst>
              <a:ext uri="{FF2B5EF4-FFF2-40B4-BE49-F238E27FC236}">
                <a16:creationId xmlns:a16="http://schemas.microsoft.com/office/drawing/2014/main" id="{38ADE239-AE61-08C9-B8F9-5EE4B26A6856}"/>
              </a:ext>
            </a:extLst>
          </p:cNvPr>
          <p:cNvSpPr txBox="1"/>
          <p:nvPr/>
        </p:nvSpPr>
        <p:spPr>
          <a:xfrm>
            <a:off x="4780474" y="2283959"/>
            <a:ext cx="1792862" cy="567722"/>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rial"/>
                <a:ea typeface="+mn-ea"/>
                <a:cs typeface="+mn-cs"/>
              </a:rPr>
              <a:t>Carrier Equipment Distribution</a:t>
            </a:r>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80" name="TextBox 79">
            <a:extLst>
              <a:ext uri="{FF2B5EF4-FFF2-40B4-BE49-F238E27FC236}">
                <a16:creationId xmlns:a16="http://schemas.microsoft.com/office/drawing/2014/main" id="{E0C9390B-8F30-E81A-2374-FE18C1C7426B}"/>
              </a:ext>
            </a:extLst>
          </p:cNvPr>
          <p:cNvSpPr txBox="1"/>
          <p:nvPr/>
        </p:nvSpPr>
        <p:spPr>
          <a:xfrm>
            <a:off x="4780474" y="3039157"/>
            <a:ext cx="1792862" cy="706994"/>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rial"/>
                <a:ea typeface="+mn-ea"/>
                <a:cs typeface="+mn-cs"/>
              </a:rPr>
              <a:t>ICP Equipment  Distribution</a:t>
            </a:r>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81" name="TextBox 80">
            <a:extLst>
              <a:ext uri="{FF2B5EF4-FFF2-40B4-BE49-F238E27FC236}">
                <a16:creationId xmlns:a16="http://schemas.microsoft.com/office/drawing/2014/main" id="{6E1532C1-66F1-6D55-B25E-A0037A5FFD6F}"/>
              </a:ext>
            </a:extLst>
          </p:cNvPr>
          <p:cNvSpPr txBox="1"/>
          <p:nvPr/>
        </p:nvSpPr>
        <p:spPr>
          <a:xfrm>
            <a:off x="5124423" y="4853896"/>
            <a:ext cx="1792862" cy="860837"/>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rial"/>
                <a:ea typeface="+mn-ea"/>
                <a:cs typeface="+mn-cs"/>
              </a:rPr>
              <a:t>Commercial Refrigeration</a:t>
            </a:r>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82" name="TextBox 81">
            <a:extLst>
              <a:ext uri="{FF2B5EF4-FFF2-40B4-BE49-F238E27FC236}">
                <a16:creationId xmlns:a16="http://schemas.microsoft.com/office/drawing/2014/main" id="{BEB516C0-9DBE-2970-2F15-2349EE08AAAF}"/>
              </a:ext>
            </a:extLst>
          </p:cNvPr>
          <p:cNvSpPr txBox="1"/>
          <p:nvPr/>
        </p:nvSpPr>
        <p:spPr>
          <a:xfrm>
            <a:off x="4815475" y="3862164"/>
            <a:ext cx="1792862" cy="81313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rial"/>
                <a:ea typeface="+mn-ea"/>
                <a:cs typeface="+mn-cs"/>
              </a:rPr>
              <a:t>Commercial Applied /  Nuclear</a:t>
            </a:r>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83" name="TextBox 82">
            <a:extLst>
              <a:ext uri="{FF2B5EF4-FFF2-40B4-BE49-F238E27FC236}">
                <a16:creationId xmlns:a16="http://schemas.microsoft.com/office/drawing/2014/main" id="{270501BE-CBF9-7986-41F3-2A751A38CD21}"/>
              </a:ext>
            </a:extLst>
          </p:cNvPr>
          <p:cNvSpPr txBox="1"/>
          <p:nvPr/>
        </p:nvSpPr>
        <p:spPr>
          <a:xfrm>
            <a:off x="4833496" y="5678103"/>
            <a:ext cx="1792862" cy="638807"/>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rial"/>
                <a:ea typeface="+mn-ea"/>
                <a:cs typeface="+mn-cs"/>
              </a:rPr>
              <a:t>International</a:t>
            </a:r>
            <a:endParaRPr kumimoji="0" lang="en-US" sz="1050" b="0" i="0" u="none" strike="noStrike" kern="1200" cap="none" spc="0" normalizeH="0" baseline="0" noProof="0">
              <a:ln>
                <a:noFill/>
              </a:ln>
              <a:solidFill>
                <a:srgbClr val="000000"/>
              </a:solidFill>
              <a:effectLst/>
              <a:uLnTx/>
              <a:uFillTx/>
              <a:latin typeface="Arial"/>
              <a:ea typeface="+mn-ea"/>
              <a:cs typeface="+mn-cs"/>
            </a:endParaRPr>
          </a:p>
        </p:txBody>
      </p:sp>
      <p:sp>
        <p:nvSpPr>
          <p:cNvPr id="84" name="TextBox 83">
            <a:extLst>
              <a:ext uri="{FF2B5EF4-FFF2-40B4-BE49-F238E27FC236}">
                <a16:creationId xmlns:a16="http://schemas.microsoft.com/office/drawing/2014/main" id="{D137C789-8442-14B7-C9E8-B7B2D73EC1A5}"/>
              </a:ext>
            </a:extLst>
          </p:cNvPr>
          <p:cNvSpPr txBox="1"/>
          <p:nvPr/>
        </p:nvSpPr>
        <p:spPr>
          <a:xfrm>
            <a:off x="7206387" y="2295443"/>
            <a:ext cx="1349457" cy="440362"/>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34 Distributors</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450+ branches</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~50% Independent</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~50% </a:t>
            </a:r>
            <a:r>
              <a:rPr kumimoji="0" lang="en-US" sz="1050" b="0" i="0" u="none" strike="noStrike" kern="1200" cap="none" spc="0" normalizeH="0" baseline="0" noProof="0" err="1">
                <a:ln>
                  <a:noFill/>
                </a:ln>
                <a:solidFill>
                  <a:srgbClr val="000000"/>
                </a:solidFill>
                <a:effectLst/>
                <a:uLnTx/>
                <a:uFillTx/>
                <a:latin typeface="Arial"/>
                <a:ea typeface="+mn-ea"/>
                <a:cs typeface="+mn-cs"/>
              </a:rPr>
              <a:t>Watsco</a:t>
            </a:r>
            <a:r>
              <a:rPr kumimoji="0" lang="en-US" sz="1050" b="0" i="0" u="none" strike="noStrike" kern="1200" cap="none" spc="0" normalizeH="0" baseline="0" noProof="0">
                <a:ln>
                  <a:noFill/>
                </a:ln>
                <a:solidFill>
                  <a:srgbClr val="000000"/>
                </a:solidFill>
                <a:effectLst/>
                <a:uLnTx/>
                <a:uFillTx/>
                <a:latin typeface="Arial"/>
                <a:ea typeface="+mn-ea"/>
                <a:cs typeface="+mn-cs"/>
              </a:rPr>
              <a:t>/CE</a:t>
            </a:r>
          </a:p>
        </p:txBody>
      </p:sp>
      <p:sp>
        <p:nvSpPr>
          <p:cNvPr id="85" name="TextBox 84">
            <a:extLst>
              <a:ext uri="{FF2B5EF4-FFF2-40B4-BE49-F238E27FC236}">
                <a16:creationId xmlns:a16="http://schemas.microsoft.com/office/drawing/2014/main" id="{C8B36520-C524-974E-6A74-3C026C285017}"/>
              </a:ext>
            </a:extLst>
          </p:cNvPr>
          <p:cNvSpPr txBox="1"/>
          <p:nvPr/>
        </p:nvSpPr>
        <p:spPr>
          <a:xfrm>
            <a:off x="6967991" y="3100463"/>
            <a:ext cx="1826248" cy="440362"/>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200+ Distributors</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~1,700 branches</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2 MRO’s (HD Supply)</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Clayton Homes</a:t>
            </a:r>
          </a:p>
        </p:txBody>
      </p:sp>
      <p:sp>
        <p:nvSpPr>
          <p:cNvPr id="86" name="TextBox 85">
            <a:extLst>
              <a:ext uri="{FF2B5EF4-FFF2-40B4-BE49-F238E27FC236}">
                <a16:creationId xmlns:a16="http://schemas.microsoft.com/office/drawing/2014/main" id="{260B2AA1-7AE6-2568-AD5E-9C0BD0F03845}"/>
              </a:ext>
            </a:extLst>
          </p:cNvPr>
          <p:cNvSpPr txBox="1"/>
          <p:nvPr/>
        </p:nvSpPr>
        <p:spPr>
          <a:xfrm>
            <a:off x="7293012" y="4974492"/>
            <a:ext cx="1787348" cy="440362"/>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4 CCRP Distributors (</a:t>
            </a:r>
            <a:r>
              <a:rPr kumimoji="0" lang="en-US" sz="900" b="0" i="0" u="none" strike="noStrike" kern="1200" cap="none" spc="0" normalizeH="0" baseline="0" noProof="0">
                <a:ln>
                  <a:noFill/>
                </a:ln>
                <a:solidFill>
                  <a:srgbClr val="000000"/>
                </a:solidFill>
                <a:effectLst/>
                <a:uLnTx/>
                <a:uFillTx/>
                <a:latin typeface="Arial"/>
                <a:ea typeface="+mn-ea"/>
                <a:cs typeface="+mn-cs"/>
              </a:rPr>
              <a:t>Certified Carlyle Refrigeration Partners</a:t>
            </a:r>
            <a:r>
              <a:rPr kumimoji="0" lang="en-US" sz="1050" b="0" i="0" u="none" strike="noStrike" kern="1200" cap="none" spc="0" normalizeH="0" baseline="0" noProof="0">
                <a:ln>
                  <a:noFill/>
                </a:ln>
                <a:solidFill>
                  <a:srgbClr val="000000"/>
                </a:solidFill>
                <a:effectLst/>
                <a:uLnTx/>
                <a:uFillTx/>
                <a:latin typeface="Arial"/>
                <a:ea typeface="+mn-ea"/>
                <a:cs typeface="+mn-cs"/>
              </a:rPr>
              <a:t>)</a:t>
            </a:r>
          </a:p>
        </p:txBody>
      </p:sp>
      <p:sp>
        <p:nvSpPr>
          <p:cNvPr id="87" name="TextBox 86">
            <a:extLst>
              <a:ext uri="{FF2B5EF4-FFF2-40B4-BE49-F238E27FC236}">
                <a16:creationId xmlns:a16="http://schemas.microsoft.com/office/drawing/2014/main" id="{73F8F51C-9F6B-6A2D-B30E-E73B03703585}"/>
              </a:ext>
            </a:extLst>
          </p:cNvPr>
          <p:cNvSpPr txBox="1"/>
          <p:nvPr/>
        </p:nvSpPr>
        <p:spPr>
          <a:xfrm>
            <a:off x="6686524" y="3960597"/>
            <a:ext cx="2389182" cy="440362"/>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CCS</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Distributors with Applied Charter</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500+ Mechanical Contractors</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12+ Nuclear Plants</a:t>
            </a:r>
          </a:p>
        </p:txBody>
      </p:sp>
      <p:sp>
        <p:nvSpPr>
          <p:cNvPr id="88" name="TextBox 87">
            <a:extLst>
              <a:ext uri="{FF2B5EF4-FFF2-40B4-BE49-F238E27FC236}">
                <a16:creationId xmlns:a16="http://schemas.microsoft.com/office/drawing/2014/main" id="{7A606C71-DD8D-ADFF-76BF-304F22D093FB}"/>
              </a:ext>
            </a:extLst>
          </p:cNvPr>
          <p:cNvSpPr txBox="1"/>
          <p:nvPr/>
        </p:nvSpPr>
        <p:spPr>
          <a:xfrm>
            <a:off x="6760512" y="5748860"/>
            <a:ext cx="2241206" cy="440362"/>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Internal </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(Asia, Europe, Middle East)</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External</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(Mexico, Latin America)</a:t>
            </a:r>
          </a:p>
        </p:txBody>
      </p:sp>
      <p:pic>
        <p:nvPicPr>
          <p:cNvPr id="7" name="Picture 6">
            <a:extLst>
              <a:ext uri="{FF2B5EF4-FFF2-40B4-BE49-F238E27FC236}">
                <a16:creationId xmlns:a16="http://schemas.microsoft.com/office/drawing/2014/main" id="{69D10F42-D60D-EB68-F70F-9F459C5C98C1}"/>
              </a:ext>
            </a:extLst>
          </p:cNvPr>
          <p:cNvPicPr>
            <a:picLocks noChangeAspect="1"/>
          </p:cNvPicPr>
          <p:nvPr/>
        </p:nvPicPr>
        <p:blipFill>
          <a:blip r:embed="rId7"/>
          <a:stretch>
            <a:fillRect/>
          </a:stretch>
        </p:blipFill>
        <p:spPr>
          <a:xfrm>
            <a:off x="10274611" y="4962957"/>
            <a:ext cx="955883" cy="638530"/>
          </a:xfrm>
          <a:prstGeom prst="rect">
            <a:avLst/>
          </a:prstGeom>
        </p:spPr>
      </p:pic>
      <p:sp>
        <p:nvSpPr>
          <p:cNvPr id="3" name="Rectangle 2">
            <a:extLst>
              <a:ext uri="{FF2B5EF4-FFF2-40B4-BE49-F238E27FC236}">
                <a16:creationId xmlns:a16="http://schemas.microsoft.com/office/drawing/2014/main" id="{FC66E9A2-EB2B-703F-12AE-204A26001DC4}"/>
              </a:ext>
            </a:extLst>
          </p:cNvPr>
          <p:cNvSpPr/>
          <p:nvPr/>
        </p:nvSpPr>
        <p:spPr bwMode="gray">
          <a:xfrm>
            <a:off x="4368306" y="1545994"/>
            <a:ext cx="7366493" cy="4877666"/>
          </a:xfrm>
          <a:prstGeom prst="rect">
            <a:avLst/>
          </a:prstGeom>
          <a:noFill/>
          <a:ln>
            <a:solidFill>
              <a:schemeClr val="tx2"/>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E560BB3-3AEB-05AD-DA71-30724BB14F16}"/>
              </a:ext>
            </a:extLst>
          </p:cNvPr>
          <p:cNvSpPr/>
          <p:nvPr/>
        </p:nvSpPr>
        <p:spPr bwMode="gray">
          <a:xfrm>
            <a:off x="451531" y="1545994"/>
            <a:ext cx="3782621" cy="4877666"/>
          </a:xfrm>
          <a:prstGeom prst="rect">
            <a:avLst/>
          </a:prstGeom>
          <a:noFill/>
          <a:ln>
            <a:solidFill>
              <a:schemeClr val="tx2"/>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22" name="Chart 21">
            <a:extLst>
              <a:ext uri="{FF2B5EF4-FFF2-40B4-BE49-F238E27FC236}">
                <a16:creationId xmlns:a16="http://schemas.microsoft.com/office/drawing/2014/main" id="{E6C87BAB-304A-2BB4-E003-DBE9C0F51769}"/>
              </a:ext>
            </a:extLst>
          </p:cNvPr>
          <p:cNvGraphicFramePr/>
          <p:nvPr/>
        </p:nvGraphicFramePr>
        <p:xfrm>
          <a:off x="792226" y="1799441"/>
          <a:ext cx="3345958" cy="240853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5" name="Chart 24">
            <a:extLst>
              <a:ext uri="{FF2B5EF4-FFF2-40B4-BE49-F238E27FC236}">
                <a16:creationId xmlns:a16="http://schemas.microsoft.com/office/drawing/2014/main" id="{B9D27989-C49B-8C03-2701-953F130B15D3}"/>
              </a:ext>
            </a:extLst>
          </p:cNvPr>
          <p:cNvGraphicFramePr/>
          <p:nvPr/>
        </p:nvGraphicFramePr>
        <p:xfrm>
          <a:off x="1004051" y="4148887"/>
          <a:ext cx="2922309" cy="2231266"/>
        </p:xfrm>
        <a:graphic>
          <a:graphicData uri="http://schemas.openxmlformats.org/drawingml/2006/chart">
            <c:chart xmlns:c="http://schemas.openxmlformats.org/drawingml/2006/chart" xmlns:r="http://schemas.openxmlformats.org/officeDocument/2006/relationships" r:id="rId9"/>
          </a:graphicData>
        </a:graphic>
      </p:graphicFrame>
      <p:sp>
        <p:nvSpPr>
          <p:cNvPr id="26" name="TextBox 25">
            <a:extLst>
              <a:ext uri="{FF2B5EF4-FFF2-40B4-BE49-F238E27FC236}">
                <a16:creationId xmlns:a16="http://schemas.microsoft.com/office/drawing/2014/main" id="{F7ECC6DB-BFD6-C221-3B17-F38C81120CEB}"/>
              </a:ext>
            </a:extLst>
          </p:cNvPr>
          <p:cNvSpPr txBox="1"/>
          <p:nvPr/>
        </p:nvSpPr>
        <p:spPr>
          <a:xfrm>
            <a:off x="3346515" y="5139584"/>
            <a:ext cx="886119" cy="377072"/>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srgbClr val="152C73"/>
                </a:solidFill>
                <a:effectLst/>
                <a:uLnTx/>
                <a:uFillTx/>
                <a:latin typeface="Arial"/>
                <a:ea typeface="+mn-ea"/>
                <a:cs typeface="+mn-cs"/>
              </a:rPr>
              <a:t>Factory Authorized Parts </a:t>
            </a:r>
            <a:r>
              <a:rPr kumimoji="0" lang="en-US" sz="800" b="1" i="0" u="none" strike="noStrike" kern="1200" cap="none" spc="0" normalizeH="0" baseline="0" noProof="0">
                <a:ln>
                  <a:noFill/>
                </a:ln>
                <a:solidFill>
                  <a:srgbClr val="152C73"/>
                </a:solidFill>
                <a:effectLst/>
                <a:uLnTx/>
                <a:uFillTx/>
                <a:latin typeface="Arial"/>
                <a:ea typeface="+mn-ea"/>
                <a:cs typeface="+mn-cs"/>
              </a:rPr>
              <a:t>GM: ~53%</a:t>
            </a:r>
          </a:p>
        </p:txBody>
      </p:sp>
      <p:sp>
        <p:nvSpPr>
          <p:cNvPr id="28" name="TextBox 27">
            <a:extLst>
              <a:ext uri="{FF2B5EF4-FFF2-40B4-BE49-F238E27FC236}">
                <a16:creationId xmlns:a16="http://schemas.microsoft.com/office/drawing/2014/main" id="{B5490DD0-908F-92CA-F8D8-285C8256ED8C}"/>
              </a:ext>
            </a:extLst>
          </p:cNvPr>
          <p:cNvSpPr txBox="1"/>
          <p:nvPr/>
        </p:nvSpPr>
        <p:spPr>
          <a:xfrm>
            <a:off x="1260530" y="4325938"/>
            <a:ext cx="886119" cy="377072"/>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err="1">
                <a:ln>
                  <a:noFill/>
                </a:ln>
                <a:solidFill>
                  <a:srgbClr val="1891F6"/>
                </a:solidFill>
                <a:effectLst/>
                <a:uLnTx/>
                <a:uFillTx/>
                <a:latin typeface="Arial"/>
                <a:ea typeface="+mn-ea"/>
                <a:cs typeface="+mn-cs"/>
              </a:rPr>
              <a:t>Totaline</a:t>
            </a:r>
            <a:endParaRPr kumimoji="0" lang="en-US" sz="800" b="0" i="0" u="none" strike="noStrike" kern="1200" cap="none" spc="0" normalizeH="0" baseline="0" noProof="0">
              <a:ln>
                <a:noFill/>
              </a:ln>
              <a:solidFill>
                <a:srgbClr val="1891F6"/>
              </a:solidFill>
              <a:effectLst/>
              <a:uLnTx/>
              <a:uFillTx/>
              <a:latin typeface="Arial"/>
              <a:ea typeface="+mn-ea"/>
              <a:cs typeface="+mn-cs"/>
            </a:endParaRP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800" b="1" i="0" u="none" strike="noStrike" kern="1200" cap="none" spc="0" normalizeH="0" baseline="0" noProof="0">
                <a:ln>
                  <a:noFill/>
                </a:ln>
                <a:solidFill>
                  <a:srgbClr val="1891F6"/>
                </a:solidFill>
                <a:effectLst/>
                <a:uLnTx/>
                <a:uFillTx/>
                <a:latin typeface="Arial"/>
                <a:ea typeface="+mn-ea"/>
                <a:cs typeface="+mn-cs"/>
              </a:rPr>
              <a:t>GM: ~32%</a:t>
            </a:r>
          </a:p>
        </p:txBody>
      </p:sp>
      <p:sp>
        <p:nvSpPr>
          <p:cNvPr id="34" name="TextBox 33">
            <a:extLst>
              <a:ext uri="{FF2B5EF4-FFF2-40B4-BE49-F238E27FC236}">
                <a16:creationId xmlns:a16="http://schemas.microsoft.com/office/drawing/2014/main" id="{8A7A739D-0FAF-C6E3-9052-A4CF055E88B5}"/>
              </a:ext>
            </a:extLst>
          </p:cNvPr>
          <p:cNvSpPr txBox="1"/>
          <p:nvPr/>
        </p:nvSpPr>
        <p:spPr>
          <a:xfrm>
            <a:off x="1878941" y="4146847"/>
            <a:ext cx="886119" cy="377072"/>
          </a:xfrm>
          <a:prstGeom prst="rect">
            <a:avLst/>
          </a:prstGeom>
          <a:noFill/>
        </p:spPr>
        <p:txBody>
          <a:bodyPr wrap="square" lIns="0" tIns="0" rIns="0" bIns="0" rtlCol="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srgbClr val="61B549"/>
                </a:solidFill>
                <a:effectLst/>
                <a:uLnTx/>
                <a:uFillTx/>
                <a:latin typeface="Arial"/>
                <a:ea typeface="+mn-ea"/>
                <a:cs typeface="+mn-cs"/>
              </a:rPr>
              <a:t>Commodities</a:t>
            </a:r>
          </a:p>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800" b="1" i="0" u="none" strike="noStrike" kern="1200" cap="none" spc="0" normalizeH="0" baseline="0" noProof="0">
                <a:ln>
                  <a:noFill/>
                </a:ln>
                <a:solidFill>
                  <a:srgbClr val="61B549"/>
                </a:solidFill>
                <a:effectLst/>
                <a:uLnTx/>
                <a:uFillTx/>
                <a:latin typeface="Arial"/>
                <a:ea typeface="+mn-ea"/>
                <a:cs typeface="+mn-cs"/>
              </a:rPr>
              <a:t>GM: ~6%</a:t>
            </a:r>
          </a:p>
        </p:txBody>
      </p:sp>
      <p:sp>
        <p:nvSpPr>
          <p:cNvPr id="39" name="Rectangle 38">
            <a:extLst>
              <a:ext uri="{FF2B5EF4-FFF2-40B4-BE49-F238E27FC236}">
                <a16:creationId xmlns:a16="http://schemas.microsoft.com/office/drawing/2014/main" id="{12CE537B-0236-529C-1F19-D3CA6339014A}"/>
              </a:ext>
            </a:extLst>
          </p:cNvPr>
          <p:cNvSpPr/>
          <p:nvPr/>
        </p:nvSpPr>
        <p:spPr>
          <a:xfrm rot="16200000">
            <a:off x="-302167" y="2688971"/>
            <a:ext cx="1985970" cy="350677"/>
          </a:xfrm>
          <a:prstGeom prst="rect">
            <a:avLst/>
          </a:prstGeom>
          <a:solidFill>
            <a:schemeClr val="tx2"/>
          </a:solidFill>
          <a:ln>
            <a:solidFill>
              <a:schemeClr val="accent2"/>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a:ea typeface="+mn-ea"/>
                <a:cs typeface="+mn-cs"/>
              </a:rPr>
              <a:t>Channel</a:t>
            </a:r>
          </a:p>
        </p:txBody>
      </p:sp>
      <p:sp>
        <p:nvSpPr>
          <p:cNvPr id="40" name="Rectangle 39">
            <a:extLst>
              <a:ext uri="{FF2B5EF4-FFF2-40B4-BE49-F238E27FC236}">
                <a16:creationId xmlns:a16="http://schemas.microsoft.com/office/drawing/2014/main" id="{6B22A205-9DB2-C67C-5D63-FF7D2462F934}"/>
              </a:ext>
            </a:extLst>
          </p:cNvPr>
          <p:cNvSpPr/>
          <p:nvPr/>
        </p:nvSpPr>
        <p:spPr>
          <a:xfrm rot="16200000">
            <a:off x="-302167" y="4998658"/>
            <a:ext cx="1985970" cy="350677"/>
          </a:xfrm>
          <a:prstGeom prst="rect">
            <a:avLst/>
          </a:prstGeom>
          <a:solidFill>
            <a:schemeClr val="tx2"/>
          </a:solidFill>
          <a:ln>
            <a:solidFill>
              <a:schemeClr val="accent2"/>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a:ea typeface="+mn-ea"/>
                <a:cs typeface="+mn-cs"/>
              </a:rPr>
              <a:t>Brand</a:t>
            </a:r>
          </a:p>
        </p:txBody>
      </p:sp>
      <p:cxnSp>
        <p:nvCxnSpPr>
          <p:cNvPr id="50" name="Straight Connector 49">
            <a:extLst>
              <a:ext uri="{FF2B5EF4-FFF2-40B4-BE49-F238E27FC236}">
                <a16:creationId xmlns:a16="http://schemas.microsoft.com/office/drawing/2014/main" id="{45F6530D-A148-A19D-D79E-81B7A89E7996}"/>
              </a:ext>
            </a:extLst>
          </p:cNvPr>
          <p:cNvCxnSpPr>
            <a:cxnSpLocks/>
          </p:cNvCxnSpPr>
          <p:nvPr/>
        </p:nvCxnSpPr>
        <p:spPr>
          <a:xfrm>
            <a:off x="515479" y="4019154"/>
            <a:ext cx="3657600" cy="0"/>
          </a:xfrm>
          <a:prstGeom prst="line">
            <a:avLst/>
          </a:prstGeom>
          <a:ln/>
        </p:spPr>
        <p:style>
          <a:lnRef idx="1">
            <a:schemeClr val="accent4"/>
          </a:lnRef>
          <a:fillRef idx="0">
            <a:schemeClr val="accent4"/>
          </a:fillRef>
          <a:effectRef idx="0">
            <a:schemeClr val="accent4"/>
          </a:effectRef>
          <a:fontRef idx="minor">
            <a:schemeClr val="tx1"/>
          </a:fontRef>
        </p:style>
      </p:cxnSp>
      <p:sp>
        <p:nvSpPr>
          <p:cNvPr id="11" name="TextBox 10">
            <a:extLst>
              <a:ext uri="{FF2B5EF4-FFF2-40B4-BE49-F238E27FC236}">
                <a16:creationId xmlns:a16="http://schemas.microsoft.com/office/drawing/2014/main" id="{414DAA7E-E7E7-43EB-7EB1-A08204B97B93}"/>
              </a:ext>
            </a:extLst>
          </p:cNvPr>
          <p:cNvSpPr txBox="1"/>
          <p:nvPr/>
        </p:nvSpPr>
        <p:spPr>
          <a:xfrm>
            <a:off x="10045223" y="505221"/>
            <a:ext cx="1608137"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75000"/>
                  </a:srgbClr>
                </a:solidFill>
                <a:effectLst/>
                <a:uLnTx/>
                <a:uFillTx/>
                <a:latin typeface="Arial"/>
                <a:ea typeface="+mn-ea"/>
                <a:cs typeface="+mn-cs"/>
              </a:rPr>
              <a:t>Speaker: Tom Archer</a:t>
            </a:r>
          </a:p>
        </p:txBody>
      </p:sp>
      <p:sp>
        <p:nvSpPr>
          <p:cNvPr id="12" name="Arrow: Pentagon 11">
            <a:extLst>
              <a:ext uri="{FF2B5EF4-FFF2-40B4-BE49-F238E27FC236}">
                <a16:creationId xmlns:a16="http://schemas.microsoft.com/office/drawing/2014/main" id="{EFAD503C-64D6-5A77-1F79-8F3C565B5DE0}"/>
              </a:ext>
            </a:extLst>
          </p:cNvPr>
          <p:cNvSpPr/>
          <p:nvPr/>
        </p:nvSpPr>
        <p:spPr bwMode="gray">
          <a:xfrm flipH="1">
            <a:off x="10004985" y="133618"/>
            <a:ext cx="2187014" cy="365760"/>
          </a:xfrm>
          <a:prstGeom prst="homePlate">
            <a:avLst/>
          </a:prstGeom>
          <a:solidFill>
            <a:schemeClr val="accent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Ins="640080" rtlCol="0" anchor="ct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900">
                <a:solidFill>
                  <a:srgbClr val="152C73"/>
                </a:solidFill>
                <a:latin typeface="Arial"/>
              </a:rPr>
              <a:t>Replacement Components</a:t>
            </a:r>
            <a:endParaRPr kumimoji="0" lang="en-US" sz="900" b="0" i="0" u="none" strike="noStrike" kern="1200" cap="none" spc="0" normalizeH="0" baseline="0" noProof="0">
              <a:ln>
                <a:noFill/>
              </a:ln>
              <a:solidFill>
                <a:srgbClr val="152C73"/>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596330E2-E608-4E09-AF3F-F760F3C7BFC5}"/>
              </a:ext>
            </a:extLst>
          </p:cNvPr>
          <p:cNvPicPr>
            <a:picLocks noChangeAspect="1"/>
          </p:cNvPicPr>
          <p:nvPr/>
        </p:nvPicPr>
        <p:blipFill>
          <a:blip r:embed="rId10"/>
          <a:stretch>
            <a:fillRect/>
          </a:stretch>
        </p:blipFill>
        <p:spPr>
          <a:xfrm>
            <a:off x="11717391" y="133629"/>
            <a:ext cx="426757" cy="329213"/>
          </a:xfrm>
          <a:prstGeom prst="rect">
            <a:avLst/>
          </a:prstGeom>
        </p:spPr>
      </p:pic>
      <p:sp>
        <p:nvSpPr>
          <p:cNvPr id="15" name="Footer Placeholder 3">
            <a:extLst>
              <a:ext uri="{FF2B5EF4-FFF2-40B4-BE49-F238E27FC236}">
                <a16:creationId xmlns:a16="http://schemas.microsoft.com/office/drawing/2014/main" id="{D6AC4CA5-8AFA-76C1-565C-233C7536B091}"/>
              </a:ext>
            </a:extLst>
          </p:cNvPr>
          <p:cNvSpPr txBox="1">
            <a:spLocks/>
          </p:cNvSpPr>
          <p:nvPr/>
        </p:nvSpPr>
        <p:spPr>
          <a:xfrm>
            <a:off x="4038600" y="6522720"/>
            <a:ext cx="4114800" cy="261513"/>
          </a:xfrm>
          <a:prstGeom prst="rect">
            <a:avLst/>
          </a:prstGeom>
        </p:spPr>
        <p:txBody>
          <a:bodyPr vert="horz" lIns="0" tIns="0" rIns="0" bIns="0" spcCol="457200" rtlCol="0">
            <a:normAutofit/>
          </a:bodyPr>
          <a:lstStyle>
            <a:lvl1pPr marL="0" indent="0" algn="l" defTabSz="914400" rtl="0" eaLnBrk="1" latinLnBrk="0" hangingPunct="1">
              <a:lnSpc>
                <a:spcPct val="95000"/>
              </a:lnSpc>
              <a:spcBef>
                <a:spcPts val="800"/>
              </a:spcBef>
              <a:buFontTx/>
              <a:buNone/>
              <a:defRPr sz="1800" kern="1200">
                <a:solidFill>
                  <a:schemeClr val="tx1"/>
                </a:solidFill>
                <a:latin typeface="+mn-lt"/>
                <a:ea typeface="+mn-ea"/>
                <a:cs typeface="+mn-cs"/>
              </a:defRPr>
            </a:lvl1pPr>
            <a:lvl2pPr marL="2286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5pPr>
            <a:lvl6pPr marL="11430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6pPr>
            <a:lvl7pPr marL="13716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7pPr>
            <a:lvl8pPr marL="16002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8pPr>
            <a:lvl9pPr marL="18288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defRPr/>
            </a:pPr>
            <a:r>
              <a:rPr lang="en-US" sz="1000">
                <a:solidFill>
                  <a:srgbClr val="000000"/>
                </a:solidFill>
                <a:latin typeface="Arial"/>
              </a:rPr>
              <a:t>Proprietary and Confidential</a:t>
            </a:r>
          </a:p>
        </p:txBody>
      </p:sp>
    </p:spTree>
    <p:extLst>
      <p:ext uri="{BB962C8B-B14F-4D97-AF65-F5344CB8AC3E}">
        <p14:creationId xmlns:p14="http://schemas.microsoft.com/office/powerpoint/2010/main" val="92849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3097C3C-B2D5-B195-7D39-F08527D96B08}"/>
              </a:ext>
            </a:extLst>
          </p:cNvPr>
          <p:cNvSpPr/>
          <p:nvPr/>
        </p:nvSpPr>
        <p:spPr bwMode="gray">
          <a:xfrm>
            <a:off x="457199" y="1592294"/>
            <a:ext cx="4233334" cy="4419038"/>
          </a:xfrm>
          <a:prstGeom prst="rect">
            <a:avLst/>
          </a:prstGeom>
          <a:noFill/>
          <a:ln>
            <a:solidFill>
              <a:schemeClr val="tx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87F318F3-9217-A094-C5EE-63EB13283CFF}"/>
              </a:ext>
            </a:extLst>
          </p:cNvPr>
          <p:cNvSpPr>
            <a:spLocks noGrp="1"/>
          </p:cNvSpPr>
          <p:nvPr>
            <p:ph type="title"/>
          </p:nvPr>
        </p:nvSpPr>
        <p:spPr/>
        <p:txBody>
          <a:bodyPr/>
          <a:lstStyle/>
          <a:p>
            <a:r>
              <a:rPr lang="en-US"/>
              <a:t>2</a:t>
            </a:r>
            <a:r>
              <a:rPr lang="en-US" baseline="30000"/>
              <a:t>nd</a:t>
            </a:r>
            <a:r>
              <a:rPr lang="en-US"/>
              <a:t> Half and Full Year Aftermarket</a:t>
            </a:r>
          </a:p>
        </p:txBody>
      </p:sp>
      <p:sp>
        <p:nvSpPr>
          <p:cNvPr id="4" name="Content Placeholder 3">
            <a:extLst>
              <a:ext uri="{FF2B5EF4-FFF2-40B4-BE49-F238E27FC236}">
                <a16:creationId xmlns:a16="http://schemas.microsoft.com/office/drawing/2014/main" id="{8566E80B-3D1E-4D64-291C-95AD5A1D4609}"/>
              </a:ext>
            </a:extLst>
          </p:cNvPr>
          <p:cNvSpPr>
            <a:spLocks noGrp="1"/>
          </p:cNvSpPr>
          <p:nvPr>
            <p:ph sz="half" idx="2"/>
          </p:nvPr>
        </p:nvSpPr>
        <p:spPr>
          <a:xfrm>
            <a:off x="4988106" y="1869387"/>
            <a:ext cx="6408027" cy="4106383"/>
          </a:xfrm>
        </p:spPr>
        <p:txBody>
          <a:bodyPr>
            <a:normAutofit/>
          </a:bodyPr>
          <a:lstStyle/>
          <a:p>
            <a:r>
              <a:rPr lang="en-US" b="1" dirty="0"/>
              <a:t>Operations</a:t>
            </a:r>
          </a:p>
          <a:p>
            <a:pPr lvl="1"/>
            <a:r>
              <a:rPr lang="en-US" dirty="0"/>
              <a:t>Increase DC supply on Top 1000 parts to 3 month</a:t>
            </a:r>
          </a:p>
          <a:p>
            <a:pPr lvl="2"/>
            <a:r>
              <a:rPr lang="en-US" sz="1800" dirty="0"/>
              <a:t>$50M investment in inventory</a:t>
            </a:r>
          </a:p>
          <a:p>
            <a:pPr lvl="1"/>
            <a:r>
              <a:rPr lang="en-US" dirty="0"/>
              <a:t> Increase staff at Kenco DC by 35 people</a:t>
            </a:r>
          </a:p>
          <a:p>
            <a:r>
              <a:rPr lang="en-US" b="1" dirty="0"/>
              <a:t>Sales</a:t>
            </a:r>
          </a:p>
          <a:p>
            <a:pPr lvl="1"/>
            <a:r>
              <a:rPr lang="en-US" dirty="0"/>
              <a:t>Q3 Purchase program</a:t>
            </a:r>
          </a:p>
          <a:p>
            <a:pPr lvl="2"/>
            <a:r>
              <a:rPr lang="en-US" sz="1800" dirty="0"/>
              <a:t>Front load orders in the quarter</a:t>
            </a:r>
          </a:p>
          <a:p>
            <a:pPr lvl="1"/>
            <a:r>
              <a:rPr lang="en-US" dirty="0"/>
              <a:t> Build confidence and loyalty in distribution</a:t>
            </a:r>
          </a:p>
          <a:p>
            <a:pPr lvl="2"/>
            <a:r>
              <a:rPr lang="en-US" sz="1800" dirty="0"/>
              <a:t>Successful launch of Controls – </a:t>
            </a:r>
            <a:r>
              <a:rPr lang="en-US" sz="1800" dirty="0" err="1"/>
              <a:t>InteliSense</a:t>
            </a:r>
            <a:r>
              <a:rPr lang="en-US" sz="1800" dirty="0"/>
              <a:t> &amp; Entry </a:t>
            </a:r>
            <a:r>
              <a:rPr lang="en-US" sz="1800" dirty="0" err="1"/>
              <a:t>Wifi</a:t>
            </a:r>
            <a:endParaRPr lang="en-US" sz="1800" dirty="0"/>
          </a:p>
          <a:p>
            <a:pPr lvl="2"/>
            <a:r>
              <a:rPr lang="en-US" sz="1800" dirty="0"/>
              <a:t>Regain business lost in SAP transition</a:t>
            </a:r>
          </a:p>
          <a:p>
            <a:pPr lvl="2"/>
            <a:r>
              <a:rPr lang="en-US" sz="1800" dirty="0"/>
              <a:t>Convert distributor direct to supplier business</a:t>
            </a:r>
          </a:p>
          <a:p>
            <a:pPr marL="228600" lvl="1" indent="0">
              <a:buNone/>
            </a:pPr>
            <a:endParaRPr lang="en-US" dirty="0"/>
          </a:p>
        </p:txBody>
      </p:sp>
      <p:pic>
        <p:nvPicPr>
          <p:cNvPr id="7" name="Picture 6">
            <a:extLst>
              <a:ext uri="{FF2B5EF4-FFF2-40B4-BE49-F238E27FC236}">
                <a16:creationId xmlns:a16="http://schemas.microsoft.com/office/drawing/2014/main" id="{27D744DE-3DA1-ED79-2707-2317A49A1540}"/>
              </a:ext>
            </a:extLst>
          </p:cNvPr>
          <p:cNvPicPr>
            <a:picLocks noChangeAspect="1"/>
          </p:cNvPicPr>
          <p:nvPr/>
        </p:nvPicPr>
        <p:blipFill rotWithShape="1">
          <a:blip r:embed="rId2"/>
          <a:srcRect l="3750" t="25768" r="86348" b="58052"/>
          <a:stretch/>
        </p:blipFill>
        <p:spPr>
          <a:xfrm>
            <a:off x="601036" y="2054154"/>
            <a:ext cx="1207213" cy="1109610"/>
          </a:xfrm>
          <a:prstGeom prst="rect">
            <a:avLst/>
          </a:prstGeom>
        </p:spPr>
      </p:pic>
      <p:pic>
        <p:nvPicPr>
          <p:cNvPr id="9" name="Picture 8">
            <a:extLst>
              <a:ext uri="{FF2B5EF4-FFF2-40B4-BE49-F238E27FC236}">
                <a16:creationId xmlns:a16="http://schemas.microsoft.com/office/drawing/2014/main" id="{713FCCF9-6AB3-6EE6-7CE1-D53899D8B216}"/>
              </a:ext>
            </a:extLst>
          </p:cNvPr>
          <p:cNvPicPr>
            <a:picLocks noChangeAspect="1"/>
          </p:cNvPicPr>
          <p:nvPr/>
        </p:nvPicPr>
        <p:blipFill rotWithShape="1">
          <a:blip r:embed="rId2"/>
          <a:srcRect l="23595" t="28614" r="65197" b="6666"/>
          <a:stretch/>
        </p:blipFill>
        <p:spPr>
          <a:xfrm>
            <a:off x="1695044" y="1928656"/>
            <a:ext cx="1446090" cy="3921174"/>
          </a:xfrm>
          <a:prstGeom prst="rect">
            <a:avLst/>
          </a:prstGeom>
        </p:spPr>
      </p:pic>
      <p:sp>
        <p:nvSpPr>
          <p:cNvPr id="10" name="TextBox 9">
            <a:extLst>
              <a:ext uri="{FF2B5EF4-FFF2-40B4-BE49-F238E27FC236}">
                <a16:creationId xmlns:a16="http://schemas.microsoft.com/office/drawing/2014/main" id="{4A7CC87F-EC94-DF3B-445F-73632CF22F81}"/>
              </a:ext>
            </a:extLst>
          </p:cNvPr>
          <p:cNvSpPr txBox="1"/>
          <p:nvPr/>
        </p:nvSpPr>
        <p:spPr>
          <a:xfrm>
            <a:off x="647274" y="1387011"/>
            <a:ext cx="3842534" cy="380144"/>
          </a:xfrm>
          <a:prstGeom prst="rect">
            <a:avLst/>
          </a:prstGeom>
          <a:solidFill>
            <a:schemeClr val="bg1"/>
          </a:solidFill>
        </p:spPr>
        <p:txBody>
          <a:bodyPr wrap="square" lIns="0" tIns="0" rIns="0" bIns="0" rtlCol="0">
            <a:noAutofit/>
          </a:bodyPr>
          <a:lstStyle/>
          <a:p>
            <a:pPr algn="ctr">
              <a:lnSpc>
                <a:spcPct val="95000"/>
              </a:lnSpc>
            </a:pPr>
            <a:r>
              <a:rPr lang="en-US" sz="2400" u="sng"/>
              <a:t>2</a:t>
            </a:r>
            <a:r>
              <a:rPr lang="en-US" sz="2400" u="sng" baseline="30000"/>
              <a:t>nd</a:t>
            </a:r>
            <a:r>
              <a:rPr lang="en-US" sz="2400" u="sng"/>
              <a:t> Half &amp; Full Year RC YOY</a:t>
            </a:r>
          </a:p>
        </p:txBody>
      </p:sp>
      <p:sp>
        <p:nvSpPr>
          <p:cNvPr id="12" name="TextBox 11">
            <a:extLst>
              <a:ext uri="{FF2B5EF4-FFF2-40B4-BE49-F238E27FC236}">
                <a16:creationId xmlns:a16="http://schemas.microsoft.com/office/drawing/2014/main" id="{8B651242-D67C-4458-86F1-C5CBFC8E8337}"/>
              </a:ext>
            </a:extLst>
          </p:cNvPr>
          <p:cNvSpPr txBox="1"/>
          <p:nvPr/>
        </p:nvSpPr>
        <p:spPr>
          <a:xfrm>
            <a:off x="3191933" y="3056466"/>
            <a:ext cx="1076979" cy="296333"/>
          </a:xfrm>
          <a:prstGeom prst="rect">
            <a:avLst/>
          </a:prstGeom>
          <a:noFill/>
        </p:spPr>
        <p:txBody>
          <a:bodyPr wrap="square" lIns="0" tIns="0" rIns="0" bIns="0" rtlCol="0">
            <a:noAutofit/>
          </a:bodyPr>
          <a:lstStyle/>
          <a:p>
            <a:pPr algn="l">
              <a:lnSpc>
                <a:spcPct val="95000"/>
              </a:lnSpc>
            </a:pPr>
            <a:r>
              <a:rPr lang="en-US" i="1"/>
              <a:t>Double Digit Growth</a:t>
            </a:r>
          </a:p>
        </p:txBody>
      </p:sp>
      <p:sp>
        <p:nvSpPr>
          <p:cNvPr id="13" name="Rectangle 12">
            <a:extLst>
              <a:ext uri="{FF2B5EF4-FFF2-40B4-BE49-F238E27FC236}">
                <a16:creationId xmlns:a16="http://schemas.microsoft.com/office/drawing/2014/main" id="{E7B08239-E83F-9767-99EE-9C95869C1407}"/>
              </a:ext>
            </a:extLst>
          </p:cNvPr>
          <p:cNvSpPr/>
          <p:nvPr/>
        </p:nvSpPr>
        <p:spPr bwMode="gray">
          <a:xfrm>
            <a:off x="4919142" y="1600760"/>
            <a:ext cx="6625583" cy="4419038"/>
          </a:xfrm>
          <a:prstGeom prst="rect">
            <a:avLst/>
          </a:prstGeom>
          <a:noFill/>
          <a:ln>
            <a:solidFill>
              <a:schemeClr val="tx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43B77584-851B-E793-ABB2-2FE128CD771A}"/>
              </a:ext>
            </a:extLst>
          </p:cNvPr>
          <p:cNvSpPr txBox="1"/>
          <p:nvPr/>
        </p:nvSpPr>
        <p:spPr>
          <a:xfrm>
            <a:off x="6883398" y="1363955"/>
            <a:ext cx="2819400" cy="461665"/>
          </a:xfrm>
          <a:prstGeom prst="rect">
            <a:avLst/>
          </a:prstGeom>
          <a:solidFill>
            <a:schemeClr val="bg1"/>
          </a:solidFill>
        </p:spPr>
        <p:txBody>
          <a:bodyPr wrap="square">
            <a:spAutoFit/>
          </a:bodyPr>
          <a:lstStyle/>
          <a:p>
            <a:pPr marL="0" indent="0" algn="ctr">
              <a:buNone/>
            </a:pPr>
            <a:r>
              <a:rPr lang="en-US" sz="2400" u="sng"/>
              <a:t>2</a:t>
            </a:r>
            <a:r>
              <a:rPr lang="en-US" sz="2400" u="sng" baseline="30000"/>
              <a:t>nd</a:t>
            </a:r>
            <a:r>
              <a:rPr lang="en-US" sz="2400" u="sng"/>
              <a:t> Half Actions</a:t>
            </a:r>
          </a:p>
        </p:txBody>
      </p:sp>
      <p:sp>
        <p:nvSpPr>
          <p:cNvPr id="6" name="Slide Number Placeholder 3">
            <a:extLst>
              <a:ext uri="{FF2B5EF4-FFF2-40B4-BE49-F238E27FC236}">
                <a16:creationId xmlns:a16="http://schemas.microsoft.com/office/drawing/2014/main" id="{5AA964BB-FE58-0546-C37A-C1FC2C501D9B}"/>
              </a:ext>
            </a:extLst>
          </p:cNvPr>
          <p:cNvSpPr>
            <a:spLocks noGrp="1"/>
          </p:cNvSpPr>
          <p:nvPr>
            <p:ph type="sldNum" sz="quarter" idx="12"/>
          </p:nvPr>
        </p:nvSpPr>
        <p:spPr>
          <a:xfrm>
            <a:off x="11277600" y="6423660"/>
            <a:ext cx="4572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C43044-12A5-4144-ACF2-73440A089539}"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8" name="TextBox 7">
            <a:extLst>
              <a:ext uri="{FF2B5EF4-FFF2-40B4-BE49-F238E27FC236}">
                <a16:creationId xmlns:a16="http://schemas.microsoft.com/office/drawing/2014/main" id="{604BACDC-FE7D-115B-95BA-CCA0BD93F139}"/>
              </a:ext>
            </a:extLst>
          </p:cNvPr>
          <p:cNvSpPr txBox="1"/>
          <p:nvPr/>
        </p:nvSpPr>
        <p:spPr>
          <a:xfrm>
            <a:off x="10045223" y="505221"/>
            <a:ext cx="1608137"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75000"/>
                  </a:srgbClr>
                </a:solidFill>
                <a:effectLst/>
                <a:uLnTx/>
                <a:uFillTx/>
                <a:latin typeface="Arial"/>
                <a:ea typeface="+mn-ea"/>
                <a:cs typeface="+mn-cs"/>
              </a:rPr>
              <a:t>Speaker: Tom Archer</a:t>
            </a:r>
          </a:p>
        </p:txBody>
      </p:sp>
      <p:sp>
        <p:nvSpPr>
          <p:cNvPr id="14" name="Arrow: Pentagon 13">
            <a:extLst>
              <a:ext uri="{FF2B5EF4-FFF2-40B4-BE49-F238E27FC236}">
                <a16:creationId xmlns:a16="http://schemas.microsoft.com/office/drawing/2014/main" id="{191DB2B1-6E88-C0BA-154C-63C65A8CACC6}"/>
              </a:ext>
            </a:extLst>
          </p:cNvPr>
          <p:cNvSpPr/>
          <p:nvPr/>
        </p:nvSpPr>
        <p:spPr bwMode="gray">
          <a:xfrm flipH="1">
            <a:off x="10004985" y="133618"/>
            <a:ext cx="2187014" cy="365760"/>
          </a:xfrm>
          <a:prstGeom prst="homePlate">
            <a:avLst/>
          </a:prstGeom>
          <a:solidFill>
            <a:schemeClr val="accent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Ins="640080" rtlCol="0" anchor="ct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900">
                <a:solidFill>
                  <a:srgbClr val="152C73"/>
                </a:solidFill>
                <a:latin typeface="Arial"/>
              </a:rPr>
              <a:t>Replacement Components</a:t>
            </a:r>
            <a:endParaRPr kumimoji="0" lang="en-US" sz="900" b="0" i="0" u="none" strike="noStrike" kern="1200" cap="none" spc="0" normalizeH="0" baseline="0" noProof="0">
              <a:ln>
                <a:noFill/>
              </a:ln>
              <a:solidFill>
                <a:srgbClr val="152C73"/>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AF509431-AD75-9FA1-8387-859F95D0C8B4}"/>
              </a:ext>
            </a:extLst>
          </p:cNvPr>
          <p:cNvPicPr>
            <a:picLocks noChangeAspect="1"/>
          </p:cNvPicPr>
          <p:nvPr/>
        </p:nvPicPr>
        <p:blipFill>
          <a:blip r:embed="rId3"/>
          <a:stretch>
            <a:fillRect/>
          </a:stretch>
        </p:blipFill>
        <p:spPr>
          <a:xfrm>
            <a:off x="11717391" y="133629"/>
            <a:ext cx="426757" cy="329213"/>
          </a:xfrm>
          <a:prstGeom prst="rect">
            <a:avLst/>
          </a:prstGeom>
        </p:spPr>
      </p:pic>
      <p:sp>
        <p:nvSpPr>
          <p:cNvPr id="17" name="Footer Placeholder 3">
            <a:extLst>
              <a:ext uri="{FF2B5EF4-FFF2-40B4-BE49-F238E27FC236}">
                <a16:creationId xmlns:a16="http://schemas.microsoft.com/office/drawing/2014/main" id="{67CFDB5D-AD10-651B-A584-AACD5C2F90DF}"/>
              </a:ext>
            </a:extLst>
          </p:cNvPr>
          <p:cNvSpPr txBox="1">
            <a:spLocks/>
          </p:cNvSpPr>
          <p:nvPr/>
        </p:nvSpPr>
        <p:spPr>
          <a:xfrm>
            <a:off x="4038600" y="6522720"/>
            <a:ext cx="4114800" cy="261513"/>
          </a:xfrm>
          <a:prstGeom prst="rect">
            <a:avLst/>
          </a:prstGeom>
        </p:spPr>
        <p:txBody>
          <a:bodyPr vert="horz" lIns="0" tIns="0" rIns="0" bIns="0" spcCol="457200" rtlCol="0">
            <a:normAutofit/>
          </a:bodyPr>
          <a:lstStyle>
            <a:lvl1pPr marL="0" indent="0" algn="l" defTabSz="914400" rtl="0" eaLnBrk="1" latinLnBrk="0" hangingPunct="1">
              <a:lnSpc>
                <a:spcPct val="95000"/>
              </a:lnSpc>
              <a:spcBef>
                <a:spcPts val="800"/>
              </a:spcBef>
              <a:buFontTx/>
              <a:buNone/>
              <a:defRPr sz="1800" kern="1200">
                <a:solidFill>
                  <a:schemeClr val="tx1"/>
                </a:solidFill>
                <a:latin typeface="+mn-lt"/>
                <a:ea typeface="+mn-ea"/>
                <a:cs typeface="+mn-cs"/>
              </a:defRPr>
            </a:lvl1pPr>
            <a:lvl2pPr marL="2286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5pPr>
            <a:lvl6pPr marL="11430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6pPr>
            <a:lvl7pPr marL="13716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7pPr>
            <a:lvl8pPr marL="16002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8pPr>
            <a:lvl9pPr marL="18288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defRPr/>
            </a:pPr>
            <a:r>
              <a:rPr lang="en-US" sz="1000">
                <a:solidFill>
                  <a:srgbClr val="000000"/>
                </a:solidFill>
                <a:latin typeface="Arial"/>
              </a:rPr>
              <a:t>Proprietary and Confidential</a:t>
            </a:r>
          </a:p>
        </p:txBody>
      </p:sp>
    </p:spTree>
    <p:extLst>
      <p:ext uri="{BB962C8B-B14F-4D97-AF65-F5344CB8AC3E}">
        <p14:creationId xmlns:p14="http://schemas.microsoft.com/office/powerpoint/2010/main" val="66889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9E7312D-8261-4854-8455-0CDDFEA408F7}"/>
              </a:ext>
            </a:extLst>
          </p:cNvPr>
          <p:cNvGraphicFramePr>
            <a:graphicFrameLocks noChangeAspect="1"/>
          </p:cNvGraphicFramePr>
          <p:nvPr>
            <p:custDataLst>
              <p:tags r:id="rId1"/>
            </p:custDataLst>
            <p:extLst>
              <p:ext uri="{D42A27DB-BD31-4B8C-83A1-F6EECF244321}">
                <p14:modId xmlns:p14="http://schemas.microsoft.com/office/powerpoint/2010/main" val="2790942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6" imgH="416" progId="TCLayout.ActiveDocument.1">
                  <p:embed/>
                </p:oleObj>
              </mc:Choice>
              <mc:Fallback>
                <p:oleObj name="think-cell Slide" r:id="rId5" imgW="416" imgH="416" progId="TCLayout.ActiveDocument.1">
                  <p:embed/>
                  <p:pic>
                    <p:nvPicPr>
                      <p:cNvPr id="3" name="Object 2" hidden="1">
                        <a:extLst>
                          <a:ext uri="{FF2B5EF4-FFF2-40B4-BE49-F238E27FC236}">
                            <a16:creationId xmlns:a16="http://schemas.microsoft.com/office/drawing/2014/main" id="{19E7312D-8261-4854-8455-0CDDFEA408F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A43FC3F3-7F46-236D-AC12-7EADFA21CF09}"/>
              </a:ext>
            </a:extLst>
          </p:cNvPr>
          <p:cNvSpPr txBox="1"/>
          <p:nvPr/>
        </p:nvSpPr>
        <p:spPr>
          <a:xfrm>
            <a:off x="475116" y="1294264"/>
            <a:ext cx="11259684" cy="2990682"/>
          </a:xfrm>
          <a:prstGeom prst="rect">
            <a:avLst/>
          </a:prstGeom>
          <a:noFill/>
          <a:ln>
            <a:solidFill>
              <a:schemeClr val="tx2"/>
            </a:solidFill>
          </a:ln>
        </p:spPr>
        <p:txBody>
          <a:bodyPr wrap="square" lIns="0" tIns="0" rIns="0" bIns="0" rtlCol="0">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4" name="Rectangle 3" hidden="1">
            <a:extLst>
              <a:ext uri="{FF2B5EF4-FFF2-40B4-BE49-F238E27FC236}">
                <a16:creationId xmlns:a16="http://schemas.microsoft.com/office/drawing/2014/main" id="{65F92E23-37C7-4675-A4B2-3E23DF840D64}"/>
              </a:ext>
            </a:extLst>
          </p:cNvPr>
          <p:cNvSpPr/>
          <p:nvPr>
            <p:custDataLst>
              <p:tags r:id="rId2"/>
            </p:custDataLst>
          </p:nvPr>
        </p:nvSpPr>
        <p:spPr bwMode="gray">
          <a:xfrm>
            <a:off x="0" y="0"/>
            <a:ext cx="158750" cy="158750"/>
          </a:xfrm>
          <a:prstGeom prst="rect">
            <a:avLst/>
          </a:prstGeom>
          <a:solidFill>
            <a:schemeClr val="accent2"/>
          </a:solidFill>
          <a:ln>
            <a:noFill/>
          </a:ln>
        </p:spPr>
        <p:style>
          <a:lnRef idx="0">
            <a:schemeClr val="accent1"/>
          </a:lnRef>
          <a:fillRef idx="1">
            <a:schemeClr val="accent1"/>
          </a:fillRef>
          <a:effectRef idx="0">
            <a:schemeClr val="dk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le 1"/>
          <p:cNvSpPr>
            <a:spLocks noGrp="1"/>
          </p:cNvSpPr>
          <p:nvPr>
            <p:ph type="title"/>
          </p:nvPr>
        </p:nvSpPr>
        <p:spPr/>
        <p:txBody>
          <a:bodyPr vert="horz"/>
          <a:lstStyle/>
          <a:p>
            <a:r>
              <a:rPr lang="en-US" dirty="0"/>
              <a:t>Agenda &amp; Today’s Speakers</a:t>
            </a:r>
          </a:p>
        </p:txBody>
      </p:sp>
      <p:sp>
        <p:nvSpPr>
          <p:cNvPr id="20" name="TextBox 19">
            <a:extLst>
              <a:ext uri="{FF2B5EF4-FFF2-40B4-BE49-F238E27FC236}">
                <a16:creationId xmlns:a16="http://schemas.microsoft.com/office/drawing/2014/main" id="{F635C27A-1E7C-6007-C017-6481A7E517DE}"/>
              </a:ext>
            </a:extLst>
          </p:cNvPr>
          <p:cNvSpPr txBox="1"/>
          <p:nvPr/>
        </p:nvSpPr>
        <p:spPr>
          <a:xfrm>
            <a:off x="657996" y="1676663"/>
            <a:ext cx="2377440" cy="809068"/>
          </a:xfrm>
          <a:prstGeom prst="rect">
            <a:avLst/>
          </a:prstGeom>
          <a:noFill/>
        </p:spPr>
        <p:txBody>
          <a:bodyPr wrap="square">
            <a:spAutoFit/>
          </a:bodyPr>
          <a:lstStyle/>
          <a:p>
            <a:pPr marL="0" marR="0" lvl="0" indent="0" algn="ctr"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152C73"/>
                </a:solidFill>
                <a:effectLst/>
                <a:uLnTx/>
                <a:uFillTx/>
                <a:latin typeface="Arial"/>
                <a:ea typeface="+mn-ea"/>
                <a:cs typeface="+mn-cs"/>
              </a:rPr>
              <a:t>Nick Arch</a:t>
            </a:r>
          </a:p>
          <a:p>
            <a:pPr marL="0" marR="0" lvl="0" indent="0" algn="ctr"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kumimoji="0" lang="en-US" sz="1050" i="1" u="none" strike="noStrike" kern="1200" cap="none" spc="0" normalizeH="0" baseline="0" noProof="0" dirty="0">
                <a:ln>
                  <a:noFill/>
                </a:ln>
                <a:solidFill>
                  <a:srgbClr val="152C73"/>
                </a:solidFill>
                <a:effectLst/>
                <a:uLnTx/>
                <a:uFillTx/>
                <a:latin typeface="Arial"/>
                <a:ea typeface="+mn-ea"/>
                <a:cs typeface="+mn-cs"/>
              </a:rPr>
              <a:t>VP &amp; GM</a:t>
            </a:r>
            <a:r>
              <a:rPr lang="en-US" sz="1050" i="1" dirty="0">
                <a:solidFill>
                  <a:srgbClr val="152C73"/>
                </a:solidFill>
                <a:latin typeface="Arial"/>
              </a:rPr>
              <a:t>, NARS</a:t>
            </a:r>
            <a:endParaRPr kumimoji="0" lang="en-US" sz="1100" i="1" u="none" strike="noStrike" kern="1200" cap="none" spc="0" normalizeH="0" baseline="0" noProof="0" dirty="0">
              <a:ln>
                <a:noFill/>
              </a:ln>
              <a:solidFill>
                <a:srgbClr val="152C73"/>
              </a:solidFill>
              <a:effectLst/>
              <a:uLnTx/>
              <a:uFillTx/>
              <a:latin typeface="Arial"/>
              <a:ea typeface="+mn-ea"/>
              <a:cs typeface="+mn-cs"/>
            </a:endParaRPr>
          </a:p>
          <a:p>
            <a:pPr marL="0" marR="0" lvl="0" indent="0" algn="ctr"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lang="en-US" sz="1100" b="1" dirty="0">
                <a:solidFill>
                  <a:srgbClr val="152C73"/>
                </a:solidFill>
                <a:latin typeface="Arial"/>
              </a:rPr>
              <a:t>Strategic Plan</a:t>
            </a:r>
            <a:endParaRPr kumimoji="0" lang="en-US" sz="1100" b="1" i="0" u="none" strike="noStrike" kern="1200" cap="none" spc="0" normalizeH="0" baseline="0" noProof="0" dirty="0">
              <a:ln>
                <a:noFill/>
              </a:ln>
              <a:solidFill>
                <a:srgbClr val="152C73"/>
              </a:solidFill>
              <a:effectLst/>
              <a:uLnTx/>
              <a:uFillTx/>
              <a:latin typeface="Arial"/>
              <a:ea typeface="+mn-ea"/>
              <a:cs typeface="+mn-cs"/>
            </a:endParaRPr>
          </a:p>
        </p:txBody>
      </p:sp>
      <p:sp>
        <p:nvSpPr>
          <p:cNvPr id="11" name="Slide Number Placeholder 10">
            <a:extLst>
              <a:ext uri="{FF2B5EF4-FFF2-40B4-BE49-F238E27FC236}">
                <a16:creationId xmlns:a16="http://schemas.microsoft.com/office/drawing/2014/main" id="{9A81CD17-F312-712B-F06B-EBED9504C178}"/>
              </a:ext>
            </a:extLst>
          </p:cNvPr>
          <p:cNvSpPr>
            <a:spLocks noGrp="1"/>
          </p:cNvSpPr>
          <p:nvPr>
            <p:ph type="sldNum" sz="quarter" idx="12"/>
          </p:nvPr>
        </p:nvSpPr>
        <p:spPr/>
        <p:txBody>
          <a:bodyPr/>
          <a:lstStyle/>
          <a:p>
            <a:fld id="{54C43044-12A5-4144-ACF2-73440A089539}" type="slidenum">
              <a:rPr lang="en-US" smtClean="0"/>
              <a:t>2</a:t>
            </a:fld>
            <a:endParaRPr lang="en-US" dirty="0"/>
          </a:p>
        </p:txBody>
      </p:sp>
      <p:sp>
        <p:nvSpPr>
          <p:cNvPr id="15" name="TextBox 14">
            <a:extLst>
              <a:ext uri="{FF2B5EF4-FFF2-40B4-BE49-F238E27FC236}">
                <a16:creationId xmlns:a16="http://schemas.microsoft.com/office/drawing/2014/main" id="{93A1AE0D-CA8E-C98D-7258-2C7E04A1DF1D}"/>
              </a:ext>
            </a:extLst>
          </p:cNvPr>
          <p:cNvSpPr txBox="1"/>
          <p:nvPr/>
        </p:nvSpPr>
        <p:spPr>
          <a:xfrm>
            <a:off x="3660913" y="1145399"/>
            <a:ext cx="4870174" cy="384721"/>
          </a:xfrm>
          <a:prstGeom prst="rect">
            <a:avLst/>
          </a:prstGeom>
          <a:solidFill>
            <a:schemeClr val="bg1"/>
          </a:solidFill>
        </p:spPr>
        <p:txBody>
          <a:bodyPr wrap="square">
            <a:spAutoFit/>
          </a:bodyPr>
          <a:lstStyle/>
          <a:p>
            <a:pPr marL="0" marR="0" lvl="0" indent="0" algn="ctr"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152C73"/>
                </a:solidFill>
                <a:effectLst/>
                <a:uLnTx/>
                <a:uFillTx/>
                <a:latin typeface="Arial"/>
                <a:ea typeface="+mn-ea"/>
                <a:cs typeface="+mn-cs"/>
              </a:rPr>
              <a:t>North American Residential Solutions</a:t>
            </a:r>
            <a:endParaRPr kumimoji="0" lang="en-US" sz="1400" b="1" i="0" u="none" strike="noStrike" kern="1200" cap="none" spc="0" normalizeH="0" baseline="0" noProof="0" dirty="0">
              <a:ln>
                <a:noFill/>
              </a:ln>
              <a:solidFill>
                <a:srgbClr val="152C73"/>
              </a:solidFill>
              <a:effectLst/>
              <a:uLnTx/>
              <a:uFillTx/>
              <a:latin typeface="Arial"/>
              <a:ea typeface="+mn-ea"/>
              <a:cs typeface="+mn-cs"/>
            </a:endParaRPr>
          </a:p>
        </p:txBody>
      </p:sp>
      <p:sp>
        <p:nvSpPr>
          <p:cNvPr id="18" name="TextBox 17">
            <a:extLst>
              <a:ext uri="{FF2B5EF4-FFF2-40B4-BE49-F238E27FC236}">
                <a16:creationId xmlns:a16="http://schemas.microsoft.com/office/drawing/2014/main" id="{DBB70DF5-5419-9B01-C985-3D576647CFD1}"/>
              </a:ext>
            </a:extLst>
          </p:cNvPr>
          <p:cNvSpPr txBox="1"/>
          <p:nvPr/>
        </p:nvSpPr>
        <p:spPr>
          <a:xfrm>
            <a:off x="475116" y="4444632"/>
            <a:ext cx="5486400" cy="1961268"/>
          </a:xfrm>
          <a:prstGeom prst="rect">
            <a:avLst/>
          </a:prstGeom>
          <a:noFill/>
          <a:ln>
            <a:solidFill>
              <a:schemeClr val="tx2"/>
            </a:solidFill>
          </a:ln>
        </p:spPr>
        <p:txBody>
          <a:bodyPr wrap="square" lIns="0" tIns="0" rIns="0" bIns="0" rtlCol="0">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19" name="TextBox 18">
            <a:extLst>
              <a:ext uri="{FF2B5EF4-FFF2-40B4-BE49-F238E27FC236}">
                <a16:creationId xmlns:a16="http://schemas.microsoft.com/office/drawing/2014/main" id="{5E59FB61-21D7-45D9-541E-E85E406F978D}"/>
              </a:ext>
            </a:extLst>
          </p:cNvPr>
          <p:cNvSpPr txBox="1"/>
          <p:nvPr/>
        </p:nvSpPr>
        <p:spPr>
          <a:xfrm>
            <a:off x="6267167" y="4444632"/>
            <a:ext cx="5486400" cy="1961268"/>
          </a:xfrm>
          <a:prstGeom prst="rect">
            <a:avLst/>
          </a:prstGeom>
          <a:noFill/>
          <a:ln>
            <a:solidFill>
              <a:schemeClr val="tx2"/>
            </a:solidFill>
          </a:ln>
        </p:spPr>
        <p:txBody>
          <a:bodyPr wrap="square" lIns="0" tIns="0" rIns="0" bIns="0" rtlCol="0">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22" name="TextBox 21">
            <a:extLst>
              <a:ext uri="{FF2B5EF4-FFF2-40B4-BE49-F238E27FC236}">
                <a16:creationId xmlns:a16="http://schemas.microsoft.com/office/drawing/2014/main" id="{A4100DD6-4DBB-CA6B-6AC8-8BBAEC866563}"/>
              </a:ext>
            </a:extLst>
          </p:cNvPr>
          <p:cNvSpPr txBox="1"/>
          <p:nvPr/>
        </p:nvSpPr>
        <p:spPr>
          <a:xfrm>
            <a:off x="7097946" y="4322291"/>
            <a:ext cx="3824843" cy="384721"/>
          </a:xfrm>
          <a:prstGeom prst="rect">
            <a:avLst/>
          </a:prstGeom>
          <a:solidFill>
            <a:schemeClr val="bg1"/>
          </a:solidFill>
        </p:spPr>
        <p:txBody>
          <a:bodyPr wrap="square">
            <a:spAutoFit/>
          </a:bodyPr>
          <a:lstStyle/>
          <a:p>
            <a:pPr marL="0" marR="0" lvl="0" indent="0" algn="ctr"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152C73"/>
                </a:solidFill>
                <a:effectLst/>
                <a:uLnTx/>
                <a:uFillTx/>
                <a:latin typeface="Arial"/>
                <a:ea typeface="+mn-ea"/>
                <a:cs typeface="+mn-cs"/>
              </a:rPr>
              <a:t>Replacement Components</a:t>
            </a:r>
            <a:endParaRPr kumimoji="0" lang="en-US" sz="1400" b="1" i="0" u="none" strike="noStrike" kern="1200" cap="none" spc="0" normalizeH="0" baseline="0" noProof="0" dirty="0">
              <a:ln>
                <a:noFill/>
              </a:ln>
              <a:solidFill>
                <a:srgbClr val="152C73"/>
              </a:solidFill>
              <a:effectLst/>
              <a:uLnTx/>
              <a:uFillTx/>
              <a:latin typeface="Arial"/>
              <a:ea typeface="+mn-ea"/>
              <a:cs typeface="+mn-cs"/>
            </a:endParaRPr>
          </a:p>
        </p:txBody>
      </p:sp>
      <p:sp>
        <p:nvSpPr>
          <p:cNvPr id="23" name="TextBox 22">
            <a:extLst>
              <a:ext uri="{FF2B5EF4-FFF2-40B4-BE49-F238E27FC236}">
                <a16:creationId xmlns:a16="http://schemas.microsoft.com/office/drawing/2014/main" id="{9D11EFBB-B7FA-28D8-E349-58B39582D85C}"/>
              </a:ext>
            </a:extLst>
          </p:cNvPr>
          <p:cNvSpPr txBox="1"/>
          <p:nvPr/>
        </p:nvSpPr>
        <p:spPr>
          <a:xfrm>
            <a:off x="3496824" y="1676663"/>
            <a:ext cx="2377440" cy="717504"/>
          </a:xfrm>
          <a:prstGeom prst="rect">
            <a:avLst/>
          </a:prstGeom>
          <a:noFill/>
        </p:spPr>
        <p:txBody>
          <a:bodyPr wrap="square">
            <a:spAutoFit/>
          </a:bodyPr>
          <a:lstStyle/>
          <a:p>
            <a:pPr marL="0" marR="0" lvl="0" indent="0" algn="ctr"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152C73"/>
                </a:solidFill>
                <a:effectLst/>
                <a:uLnTx/>
                <a:uFillTx/>
                <a:latin typeface="Arial"/>
                <a:ea typeface="+mn-ea"/>
                <a:cs typeface="+mn-cs"/>
              </a:rPr>
              <a:t>Tim Paciorek</a:t>
            </a:r>
          </a:p>
          <a:p>
            <a:pPr marL="0" marR="0" lvl="0" indent="0" algn="ctr"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kumimoji="0" lang="en-US" sz="1050" i="1" u="none" strike="noStrike" kern="1200" cap="none" spc="0" normalizeH="0" baseline="0" noProof="0" dirty="0">
                <a:ln>
                  <a:noFill/>
                </a:ln>
                <a:solidFill>
                  <a:srgbClr val="152C73"/>
                </a:solidFill>
                <a:effectLst/>
                <a:uLnTx/>
                <a:uFillTx/>
                <a:latin typeface="Arial"/>
                <a:ea typeface="+mn-ea"/>
                <a:cs typeface="+mn-cs"/>
              </a:rPr>
              <a:t>Director Sales, Carrier Enterprise </a:t>
            </a:r>
            <a:r>
              <a:rPr lang="en-US" sz="1100" b="1" dirty="0">
                <a:solidFill>
                  <a:srgbClr val="152C73"/>
                </a:solidFill>
                <a:latin typeface="Arial"/>
              </a:rPr>
              <a:t>Key Wins &amp; Sales Update</a:t>
            </a:r>
            <a:endParaRPr kumimoji="0" lang="en-US" sz="1100" b="1" i="0" u="none" strike="noStrike" kern="1200" cap="none" spc="0" normalizeH="0" baseline="0" noProof="0" dirty="0">
              <a:ln>
                <a:noFill/>
              </a:ln>
              <a:solidFill>
                <a:srgbClr val="152C73"/>
              </a:solidFill>
              <a:effectLst/>
              <a:uLnTx/>
              <a:uFillTx/>
              <a:latin typeface="Arial"/>
              <a:ea typeface="+mn-ea"/>
              <a:cs typeface="+mn-cs"/>
            </a:endParaRPr>
          </a:p>
        </p:txBody>
      </p:sp>
      <p:sp>
        <p:nvSpPr>
          <p:cNvPr id="24" name="TextBox 23">
            <a:extLst>
              <a:ext uri="{FF2B5EF4-FFF2-40B4-BE49-F238E27FC236}">
                <a16:creationId xmlns:a16="http://schemas.microsoft.com/office/drawing/2014/main" id="{762F6AB6-00FE-6149-D16E-A17A4DC8390A}"/>
              </a:ext>
            </a:extLst>
          </p:cNvPr>
          <p:cNvSpPr txBox="1"/>
          <p:nvPr/>
        </p:nvSpPr>
        <p:spPr>
          <a:xfrm>
            <a:off x="6081794" y="1676663"/>
            <a:ext cx="2885156" cy="794448"/>
          </a:xfrm>
          <a:prstGeom prst="rect">
            <a:avLst/>
          </a:prstGeom>
          <a:noFill/>
        </p:spPr>
        <p:txBody>
          <a:bodyPr wrap="square">
            <a:spAutoFit/>
          </a:bodyPr>
          <a:lstStyle/>
          <a:p>
            <a:pPr marL="0" marR="0" lvl="0" indent="0" algn="ctr"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kumimoji="0" lang="en-US" sz="1600" b="1" i="0" u="none" strike="noStrike" kern="1200" cap="none" normalizeH="0" baseline="0" noProof="0" dirty="0">
                <a:ln>
                  <a:noFill/>
                </a:ln>
                <a:solidFill>
                  <a:srgbClr val="152C73"/>
                </a:solidFill>
                <a:effectLst/>
                <a:uLnTx/>
                <a:uFillTx/>
                <a:latin typeface="Arial"/>
                <a:ea typeface="+mn-ea"/>
                <a:cs typeface="+mn-cs"/>
              </a:rPr>
              <a:t>Braden Cook</a:t>
            </a:r>
          </a:p>
          <a:p>
            <a:pPr marL="0" marR="0" lvl="0" indent="0" algn="ctr"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kumimoji="0" lang="en-US" sz="1050" i="1" u="none" strike="noStrike" kern="1200" cap="none" normalizeH="0" baseline="0" noProof="0" dirty="0">
                <a:ln>
                  <a:noFill/>
                </a:ln>
                <a:solidFill>
                  <a:srgbClr val="152C73"/>
                </a:solidFill>
                <a:effectLst/>
                <a:uLnTx/>
                <a:uFillTx/>
                <a:latin typeface="Arial"/>
                <a:ea typeface="+mn-ea"/>
                <a:cs typeface="+mn-cs"/>
              </a:rPr>
              <a:t>Sr. Dir, Product </a:t>
            </a:r>
            <a:r>
              <a:rPr kumimoji="0" lang="en-US" sz="1050" i="1" u="none" strike="noStrike" kern="1200" cap="none" normalizeH="0" baseline="0" noProof="0" dirty="0" err="1">
                <a:ln>
                  <a:noFill/>
                </a:ln>
                <a:solidFill>
                  <a:srgbClr val="152C73"/>
                </a:solidFill>
                <a:effectLst/>
                <a:uLnTx/>
                <a:uFillTx/>
                <a:latin typeface="Arial"/>
                <a:ea typeface="+mn-ea"/>
                <a:cs typeface="+mn-cs"/>
              </a:rPr>
              <a:t>Mgmt</a:t>
            </a:r>
            <a:r>
              <a:rPr kumimoji="0" lang="en-US" sz="1050" i="1" u="none" strike="noStrike" kern="1200" cap="none" normalizeH="0" baseline="0" noProof="0">
                <a:ln>
                  <a:noFill/>
                </a:ln>
                <a:solidFill>
                  <a:srgbClr val="152C73"/>
                </a:solidFill>
                <a:effectLst/>
                <a:uLnTx/>
                <a:uFillTx/>
                <a:latin typeface="Arial"/>
                <a:ea typeface="+mn-ea"/>
                <a:cs typeface="+mn-cs"/>
              </a:rPr>
              <a:t>, Training, &amp; Service  </a:t>
            </a:r>
          </a:p>
          <a:p>
            <a:pPr marL="0" marR="0" lvl="0" indent="0" algn="ctr"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lang="en-US" sz="1100" b="1">
                <a:solidFill>
                  <a:srgbClr val="152C73"/>
                </a:solidFill>
                <a:latin typeface="Arial"/>
              </a:rPr>
              <a:t>Residential Product Roadmap</a:t>
            </a:r>
            <a:endParaRPr kumimoji="0" lang="en-US" sz="1100" b="1" i="0" u="none" strike="noStrike" kern="1200" cap="none" normalizeH="0" baseline="0" noProof="0">
              <a:ln>
                <a:noFill/>
              </a:ln>
              <a:solidFill>
                <a:srgbClr val="152C73"/>
              </a:solidFill>
              <a:effectLst/>
              <a:uLnTx/>
              <a:uFillTx/>
              <a:latin typeface="Arial"/>
              <a:ea typeface="+mn-ea"/>
              <a:cs typeface="+mn-cs"/>
            </a:endParaRPr>
          </a:p>
        </p:txBody>
      </p:sp>
      <p:sp>
        <p:nvSpPr>
          <p:cNvPr id="25" name="TextBox 24">
            <a:extLst>
              <a:ext uri="{FF2B5EF4-FFF2-40B4-BE49-F238E27FC236}">
                <a16:creationId xmlns:a16="http://schemas.microsoft.com/office/drawing/2014/main" id="{94D9A3D9-8CB3-C27E-D1C0-B282A6E4ACCC}"/>
              </a:ext>
            </a:extLst>
          </p:cNvPr>
          <p:cNvSpPr txBox="1"/>
          <p:nvPr/>
        </p:nvSpPr>
        <p:spPr>
          <a:xfrm>
            <a:off x="9174480" y="1676663"/>
            <a:ext cx="2377440" cy="816377"/>
          </a:xfrm>
          <a:prstGeom prst="rect">
            <a:avLst/>
          </a:prstGeom>
          <a:noFill/>
        </p:spPr>
        <p:txBody>
          <a:bodyPr wrap="square">
            <a:spAutoFit/>
          </a:bodyPr>
          <a:lstStyle/>
          <a:p>
            <a:pPr marL="0" marR="0" lvl="0" indent="0" algn="ctr"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lang="en-US" sz="1600" b="1">
                <a:solidFill>
                  <a:srgbClr val="152C73"/>
                </a:solidFill>
                <a:latin typeface="Arial"/>
              </a:rPr>
              <a:t>Ben Cowles</a:t>
            </a:r>
            <a:endParaRPr kumimoji="0" lang="en-US" sz="1600" b="1" i="0" u="none" strike="noStrike" kern="1200" cap="none" spc="0" normalizeH="0" baseline="0" noProof="0">
              <a:ln>
                <a:noFill/>
              </a:ln>
              <a:solidFill>
                <a:srgbClr val="152C73"/>
              </a:solidFill>
              <a:effectLst/>
              <a:uLnTx/>
              <a:uFillTx/>
              <a:latin typeface="Arial"/>
              <a:ea typeface="+mn-ea"/>
              <a:cs typeface="+mn-cs"/>
            </a:endParaRPr>
          </a:p>
          <a:p>
            <a:pPr marL="0" marR="0" lvl="0" indent="0" algn="ctr"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kumimoji="0" lang="en-US" sz="1050" i="1" u="none" strike="noStrike" kern="1200" cap="none" spc="0" normalizeH="0" baseline="0" noProof="0">
                <a:ln>
                  <a:noFill/>
                </a:ln>
                <a:solidFill>
                  <a:srgbClr val="152C73"/>
                </a:solidFill>
                <a:effectLst/>
                <a:uLnTx/>
                <a:uFillTx/>
                <a:latin typeface="Arial"/>
                <a:ea typeface="+mn-ea"/>
                <a:cs typeface="+mn-cs"/>
              </a:rPr>
              <a:t>Senior Director, NARS CFO</a:t>
            </a:r>
            <a:endParaRPr kumimoji="0" lang="en-US" sz="1100" i="1" u="none" strike="noStrike" kern="1200" cap="none" spc="0" normalizeH="0" baseline="0" noProof="0">
              <a:ln>
                <a:noFill/>
              </a:ln>
              <a:solidFill>
                <a:srgbClr val="152C73"/>
              </a:solidFill>
              <a:effectLst/>
              <a:uLnTx/>
              <a:uFillTx/>
              <a:latin typeface="Arial"/>
              <a:ea typeface="+mn-ea"/>
              <a:cs typeface="+mn-cs"/>
            </a:endParaRPr>
          </a:p>
          <a:p>
            <a:pPr marL="0" marR="0" lvl="0" indent="0" algn="ctr"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lang="en-US" sz="1100" b="1">
                <a:solidFill>
                  <a:srgbClr val="152C73"/>
                </a:solidFill>
                <a:latin typeface="Arial"/>
              </a:rPr>
              <a:t>Key Financials</a:t>
            </a:r>
            <a:endParaRPr kumimoji="0" lang="en-US" sz="1400" b="1" i="0" u="none" strike="noStrike" kern="1200" cap="none" spc="0" normalizeH="0" baseline="0" noProof="0">
              <a:ln>
                <a:noFill/>
              </a:ln>
              <a:solidFill>
                <a:srgbClr val="152C73"/>
              </a:solidFill>
              <a:effectLst/>
              <a:uLnTx/>
              <a:uFillTx/>
              <a:latin typeface="Arial"/>
              <a:ea typeface="+mn-ea"/>
              <a:cs typeface="+mn-cs"/>
            </a:endParaRPr>
          </a:p>
        </p:txBody>
      </p:sp>
      <p:sp>
        <p:nvSpPr>
          <p:cNvPr id="26" name="TextBox 25">
            <a:extLst>
              <a:ext uri="{FF2B5EF4-FFF2-40B4-BE49-F238E27FC236}">
                <a16:creationId xmlns:a16="http://schemas.microsoft.com/office/drawing/2014/main" id="{2EAA4BDB-9F13-5356-1508-D503FBFB0362}"/>
              </a:ext>
            </a:extLst>
          </p:cNvPr>
          <p:cNvSpPr txBox="1"/>
          <p:nvPr/>
        </p:nvSpPr>
        <p:spPr>
          <a:xfrm>
            <a:off x="449716" y="4838823"/>
            <a:ext cx="1544581" cy="1181862"/>
          </a:xfrm>
          <a:prstGeom prst="rect">
            <a:avLst/>
          </a:prstGeom>
          <a:noFill/>
        </p:spPr>
        <p:txBody>
          <a:bodyPr wrap="square">
            <a:spAutoFit/>
          </a:bodyPr>
          <a:lstStyle/>
          <a:p>
            <a:pPr marL="0" marR="0" lvl="0" indent="0" algn="ctr"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lang="en-US" sz="1600" b="1">
                <a:solidFill>
                  <a:srgbClr val="152C73"/>
                </a:solidFill>
                <a:latin typeface="Arial"/>
              </a:rPr>
              <a:t>Heidi </a:t>
            </a:r>
            <a:br>
              <a:rPr lang="en-US" sz="1600" b="1">
                <a:solidFill>
                  <a:srgbClr val="152C73"/>
                </a:solidFill>
                <a:latin typeface="Arial"/>
              </a:rPr>
            </a:br>
            <a:r>
              <a:rPr lang="en-US" sz="1600" b="1">
                <a:solidFill>
                  <a:srgbClr val="152C73"/>
                </a:solidFill>
                <a:latin typeface="Arial"/>
              </a:rPr>
              <a:t>Gehring</a:t>
            </a:r>
            <a:endParaRPr kumimoji="0" lang="en-US" sz="1600" b="1" i="0" u="none" strike="noStrike" kern="1200" cap="none" spc="0" normalizeH="0" baseline="0" noProof="0">
              <a:ln>
                <a:noFill/>
              </a:ln>
              <a:solidFill>
                <a:srgbClr val="152C73"/>
              </a:solidFill>
              <a:effectLst/>
              <a:uLnTx/>
              <a:uFillTx/>
              <a:latin typeface="Arial"/>
              <a:ea typeface="+mn-ea"/>
              <a:cs typeface="+mn-cs"/>
            </a:endParaRPr>
          </a:p>
          <a:p>
            <a:pPr marL="0" marR="0" lvl="0" indent="0" algn="ctr"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kumimoji="0" lang="en-US" sz="1050" i="1" u="none" strike="noStrike" kern="1200" cap="none" spc="0" normalizeH="0" baseline="0" noProof="0">
                <a:ln>
                  <a:noFill/>
                </a:ln>
                <a:solidFill>
                  <a:srgbClr val="152C73"/>
                </a:solidFill>
                <a:effectLst/>
                <a:uLnTx/>
                <a:uFillTx/>
                <a:latin typeface="Arial"/>
                <a:ea typeface="+mn-ea"/>
                <a:cs typeface="+mn-cs"/>
              </a:rPr>
              <a:t>Managing Dir, Americas LCS</a:t>
            </a:r>
          </a:p>
          <a:p>
            <a:pPr marL="0" marR="0" lvl="0" indent="0" algn="ctr"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lang="en-US" sz="1100" b="1">
                <a:solidFill>
                  <a:srgbClr val="152C73"/>
                </a:solidFill>
                <a:latin typeface="Arial"/>
              </a:rPr>
              <a:t>Strategic Plan</a:t>
            </a:r>
            <a:endParaRPr kumimoji="0" lang="en-US" sz="1100" b="1" i="0" u="none" strike="noStrike" kern="1200" cap="none" spc="0" normalizeH="0" baseline="0" noProof="0">
              <a:ln>
                <a:noFill/>
              </a:ln>
              <a:solidFill>
                <a:srgbClr val="152C73"/>
              </a:solidFill>
              <a:effectLst/>
              <a:uLnTx/>
              <a:uFillTx/>
              <a:latin typeface="Arial"/>
              <a:ea typeface="+mn-ea"/>
              <a:cs typeface="+mn-cs"/>
            </a:endParaRPr>
          </a:p>
        </p:txBody>
      </p:sp>
      <p:sp>
        <p:nvSpPr>
          <p:cNvPr id="27" name="TextBox 26">
            <a:extLst>
              <a:ext uri="{FF2B5EF4-FFF2-40B4-BE49-F238E27FC236}">
                <a16:creationId xmlns:a16="http://schemas.microsoft.com/office/drawing/2014/main" id="{0F3C51EC-6A8F-1A12-EC26-EC5A80231504}"/>
              </a:ext>
            </a:extLst>
          </p:cNvPr>
          <p:cNvSpPr txBox="1"/>
          <p:nvPr/>
        </p:nvSpPr>
        <p:spPr>
          <a:xfrm>
            <a:off x="7015052" y="5019520"/>
            <a:ext cx="1976547" cy="977191"/>
          </a:xfrm>
          <a:prstGeom prst="rect">
            <a:avLst/>
          </a:prstGeom>
          <a:noFill/>
        </p:spPr>
        <p:txBody>
          <a:bodyPr wrap="square">
            <a:spAutoFit/>
          </a:bodyPr>
          <a:lstStyle/>
          <a:p>
            <a:pPr marL="0" marR="0" lvl="0" indent="0" algn="ctr"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lang="en-US" sz="1600" b="1">
                <a:solidFill>
                  <a:srgbClr val="152C73"/>
                </a:solidFill>
                <a:latin typeface="Arial"/>
              </a:rPr>
              <a:t>Tom Archer</a:t>
            </a:r>
            <a:endParaRPr kumimoji="0" lang="en-US" sz="1600" b="1" i="0" u="none" strike="noStrike" kern="1200" cap="none" spc="0" normalizeH="0" baseline="0" noProof="0">
              <a:ln>
                <a:noFill/>
              </a:ln>
              <a:solidFill>
                <a:srgbClr val="152C73"/>
              </a:solidFill>
              <a:effectLst/>
              <a:uLnTx/>
              <a:uFillTx/>
              <a:latin typeface="Arial"/>
              <a:ea typeface="+mn-ea"/>
              <a:cs typeface="+mn-cs"/>
            </a:endParaRPr>
          </a:p>
          <a:p>
            <a:pPr marL="0" marR="0" lvl="0" indent="0" algn="ctr"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lang="en-US" sz="1050" i="1">
                <a:solidFill>
                  <a:srgbClr val="152C73"/>
                </a:solidFill>
                <a:latin typeface="Arial"/>
              </a:rPr>
              <a:t>RC Sales Leader</a:t>
            </a:r>
            <a:r>
              <a:rPr kumimoji="0" lang="en-US" sz="1050" i="1" u="none" strike="noStrike" kern="1200" cap="none" spc="0" normalizeH="0" baseline="0" noProof="0">
                <a:ln>
                  <a:noFill/>
                </a:ln>
                <a:solidFill>
                  <a:srgbClr val="152C73"/>
                </a:solidFill>
                <a:effectLst/>
                <a:uLnTx/>
                <a:uFillTx/>
                <a:latin typeface="Arial"/>
                <a:ea typeface="+mn-ea"/>
                <a:cs typeface="+mn-cs"/>
              </a:rPr>
              <a:t>  </a:t>
            </a:r>
          </a:p>
          <a:p>
            <a:pPr marL="0" marR="0" lvl="0" indent="0" algn="ctr"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lang="en-US" sz="1100" b="1">
                <a:solidFill>
                  <a:srgbClr val="152C73"/>
                </a:solidFill>
                <a:latin typeface="Arial"/>
              </a:rPr>
              <a:t>Key Financials </a:t>
            </a:r>
            <a:br>
              <a:rPr lang="en-US" sz="1100" b="1">
                <a:solidFill>
                  <a:srgbClr val="152C73"/>
                </a:solidFill>
                <a:latin typeface="Arial"/>
              </a:rPr>
            </a:br>
            <a:r>
              <a:rPr lang="en-US" sz="1100" b="1">
                <a:solidFill>
                  <a:srgbClr val="152C73"/>
                </a:solidFill>
                <a:latin typeface="Arial"/>
              </a:rPr>
              <a:t>and Priorities</a:t>
            </a:r>
            <a:endParaRPr kumimoji="0" lang="en-US" sz="1100" b="1" i="0" u="none" strike="noStrike" kern="1200" cap="none" spc="0" normalizeH="0" baseline="0" noProof="0">
              <a:ln>
                <a:noFill/>
              </a:ln>
              <a:solidFill>
                <a:srgbClr val="152C73"/>
              </a:solidFill>
              <a:effectLst/>
              <a:uLnTx/>
              <a:uFillTx/>
              <a:latin typeface="Arial"/>
              <a:ea typeface="+mn-ea"/>
              <a:cs typeface="+mn-cs"/>
            </a:endParaRPr>
          </a:p>
        </p:txBody>
      </p:sp>
      <p:pic>
        <p:nvPicPr>
          <p:cNvPr id="32" name="Picture 31" descr="A picture containing clothing, human face, person, smile&#10;&#10;Description automatically generated">
            <a:extLst>
              <a:ext uri="{FF2B5EF4-FFF2-40B4-BE49-F238E27FC236}">
                <a16:creationId xmlns:a16="http://schemas.microsoft.com/office/drawing/2014/main" id="{1C3F1996-5DF6-9F4C-9F77-A836BA986A0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2100" t="10637" r="2100" b="12311"/>
          <a:stretch/>
        </p:blipFill>
        <p:spPr>
          <a:xfrm>
            <a:off x="6816839" y="2492854"/>
            <a:ext cx="1415067" cy="1554480"/>
          </a:xfrm>
          <a:prstGeom prst="rect">
            <a:avLst/>
          </a:prstGeom>
        </p:spPr>
      </p:pic>
      <p:pic>
        <p:nvPicPr>
          <p:cNvPr id="1026" name="Picture 2">
            <a:extLst>
              <a:ext uri="{FF2B5EF4-FFF2-40B4-BE49-F238E27FC236}">
                <a16:creationId xmlns:a16="http://schemas.microsoft.com/office/drawing/2014/main" id="{32687B1F-7CCF-13A4-E5FB-86D0D30166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8304" y="2492854"/>
            <a:ext cx="155448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FECECE6-177B-2726-B298-E1449D84E8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85960" y="2492854"/>
            <a:ext cx="155448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Nick Arch">
            <a:extLst>
              <a:ext uri="{FF2B5EF4-FFF2-40B4-BE49-F238E27FC236}">
                <a16:creationId xmlns:a16="http://schemas.microsoft.com/office/drawing/2014/main" id="{DC72605E-F009-B9C2-B83B-BF23F7D82E2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5031" r="25619"/>
          <a:stretch/>
        </p:blipFill>
        <p:spPr bwMode="auto">
          <a:xfrm>
            <a:off x="1164689" y="2492854"/>
            <a:ext cx="1364055" cy="155448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2" name="Picture 8" descr="Tom Archer - Indianapolis, Indiana, United States ...">
            <a:extLst>
              <a:ext uri="{FF2B5EF4-FFF2-40B4-BE49-F238E27FC236}">
                <a16:creationId xmlns:a16="http://schemas.microsoft.com/office/drawing/2014/main" id="{21903702-70D3-3613-B5D9-7CFB6FDC2A4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91600" y="4730875"/>
            <a:ext cx="1554480" cy="155448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F8202C7-E6CB-C3E6-5C2F-B1CA3A14E37B}"/>
              </a:ext>
            </a:extLst>
          </p:cNvPr>
          <p:cNvSpPr txBox="1"/>
          <p:nvPr/>
        </p:nvSpPr>
        <p:spPr>
          <a:xfrm>
            <a:off x="1724724" y="4322291"/>
            <a:ext cx="2987185" cy="384721"/>
          </a:xfrm>
          <a:prstGeom prst="rect">
            <a:avLst/>
          </a:prstGeom>
          <a:solidFill>
            <a:schemeClr val="bg1"/>
          </a:solidFill>
        </p:spPr>
        <p:txBody>
          <a:bodyPr wrap="square">
            <a:spAutoFit/>
          </a:bodyPr>
          <a:lstStyle/>
          <a:p>
            <a:pPr marL="0" marR="0" lvl="0" indent="0" algn="ctr"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152C73"/>
                </a:solidFill>
                <a:effectLst/>
                <a:uLnTx/>
                <a:uFillTx/>
                <a:latin typeface="Arial"/>
                <a:ea typeface="+mn-ea"/>
                <a:cs typeface="+mn-cs"/>
              </a:rPr>
              <a:t>Light Commercial</a:t>
            </a:r>
            <a:endParaRPr kumimoji="0" lang="en-US" sz="1400" b="1" i="0" u="none" strike="noStrike" kern="1200" cap="none" spc="0" normalizeH="0" baseline="0" noProof="0">
              <a:ln>
                <a:noFill/>
              </a:ln>
              <a:solidFill>
                <a:srgbClr val="152C73"/>
              </a:solidFill>
              <a:effectLst/>
              <a:uLnTx/>
              <a:uFillTx/>
              <a:latin typeface="Arial"/>
              <a:ea typeface="+mn-ea"/>
              <a:cs typeface="+mn-cs"/>
            </a:endParaRPr>
          </a:p>
        </p:txBody>
      </p:sp>
      <p:pic>
        <p:nvPicPr>
          <p:cNvPr id="9" name="Picture 8" descr="A person in a green shirt&#10;&#10;Description automatically generated">
            <a:extLst>
              <a:ext uri="{FF2B5EF4-FFF2-40B4-BE49-F238E27FC236}">
                <a16:creationId xmlns:a16="http://schemas.microsoft.com/office/drawing/2014/main" id="{560406DC-6FE3-8A88-C62E-FD60473583A4}"/>
              </a:ext>
            </a:extLst>
          </p:cNvPr>
          <p:cNvPicPr>
            <a:picLocks noChangeAspect="1"/>
          </p:cNvPicPr>
          <p:nvPr/>
        </p:nvPicPr>
        <p:blipFill>
          <a:blip r:embed="rId12"/>
          <a:stretch>
            <a:fillRect/>
          </a:stretch>
        </p:blipFill>
        <p:spPr>
          <a:xfrm>
            <a:off x="1970529" y="4736096"/>
            <a:ext cx="1241350" cy="1548129"/>
          </a:xfrm>
          <a:prstGeom prst="rect">
            <a:avLst/>
          </a:prstGeom>
        </p:spPr>
      </p:pic>
      <p:sp>
        <p:nvSpPr>
          <p:cNvPr id="13" name="TextBox 12">
            <a:extLst>
              <a:ext uri="{FF2B5EF4-FFF2-40B4-BE49-F238E27FC236}">
                <a16:creationId xmlns:a16="http://schemas.microsoft.com/office/drawing/2014/main" id="{C5C0D2E8-CDE8-E252-8704-970F5A74B0BD}"/>
              </a:ext>
            </a:extLst>
          </p:cNvPr>
          <p:cNvSpPr txBox="1"/>
          <p:nvPr/>
        </p:nvSpPr>
        <p:spPr>
          <a:xfrm>
            <a:off x="3288544" y="4919229"/>
            <a:ext cx="1433558" cy="1181862"/>
          </a:xfrm>
          <a:prstGeom prst="rect">
            <a:avLst/>
          </a:prstGeom>
          <a:noFill/>
        </p:spPr>
        <p:txBody>
          <a:bodyPr wrap="square">
            <a:spAutoFit/>
          </a:bodyPr>
          <a:lstStyle/>
          <a:p>
            <a:pPr marL="0" marR="0" lvl="0" indent="0" algn="ctr"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lang="en-US" sz="1600" b="1">
                <a:solidFill>
                  <a:srgbClr val="152C73"/>
                </a:solidFill>
                <a:latin typeface="Arial"/>
              </a:rPr>
              <a:t>Ashlee Craven</a:t>
            </a:r>
            <a:endParaRPr kumimoji="0" lang="en-US" sz="1600" b="1" i="0" u="none" strike="noStrike" kern="1200" cap="none" spc="0" normalizeH="0" baseline="0" noProof="0">
              <a:ln>
                <a:noFill/>
              </a:ln>
              <a:solidFill>
                <a:srgbClr val="152C73"/>
              </a:solidFill>
              <a:effectLst/>
              <a:uLnTx/>
              <a:uFillTx/>
              <a:latin typeface="Arial"/>
              <a:ea typeface="+mn-ea"/>
              <a:cs typeface="+mn-cs"/>
            </a:endParaRPr>
          </a:p>
          <a:p>
            <a:pPr marL="0" marR="0" lvl="0" indent="0" algn="ctr"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kumimoji="0" lang="en-US" sz="1050" i="1" u="none" strike="noStrike" kern="1200" cap="none" spc="0" normalizeH="0" baseline="0" noProof="0">
                <a:ln>
                  <a:noFill/>
                </a:ln>
                <a:solidFill>
                  <a:srgbClr val="152C73"/>
                </a:solidFill>
                <a:effectLst/>
                <a:uLnTx/>
                <a:uFillTx/>
                <a:latin typeface="Arial"/>
                <a:ea typeface="+mn-ea"/>
                <a:cs typeface="+mn-cs"/>
              </a:rPr>
              <a:t>Manager, Americas LCS Finance</a:t>
            </a:r>
          </a:p>
          <a:p>
            <a:pPr marL="0" marR="0" lvl="0" indent="0" algn="ctr"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lang="en-US" sz="1100" b="1">
                <a:solidFill>
                  <a:srgbClr val="152C73"/>
                </a:solidFill>
                <a:latin typeface="Arial"/>
              </a:rPr>
              <a:t>Key Financials</a:t>
            </a:r>
            <a:endParaRPr kumimoji="0" lang="en-US" sz="1100" b="1" i="0" u="none" strike="noStrike" kern="1200" cap="none" spc="0" normalizeH="0" baseline="0" noProof="0">
              <a:ln>
                <a:noFill/>
              </a:ln>
              <a:solidFill>
                <a:srgbClr val="152C73"/>
              </a:solidFill>
              <a:effectLst/>
              <a:uLnTx/>
              <a:uFillTx/>
              <a:latin typeface="Arial"/>
              <a:ea typeface="+mn-ea"/>
              <a:cs typeface="+mn-cs"/>
            </a:endParaRPr>
          </a:p>
        </p:txBody>
      </p:sp>
      <p:sp>
        <p:nvSpPr>
          <p:cNvPr id="30" name="Arrow: Pentagon 29">
            <a:extLst>
              <a:ext uri="{FF2B5EF4-FFF2-40B4-BE49-F238E27FC236}">
                <a16:creationId xmlns:a16="http://schemas.microsoft.com/office/drawing/2014/main" id="{C9E839DF-D890-6B82-C53D-CACE21EEAD22}"/>
              </a:ext>
            </a:extLst>
          </p:cNvPr>
          <p:cNvSpPr/>
          <p:nvPr/>
        </p:nvSpPr>
        <p:spPr bwMode="gray">
          <a:xfrm flipH="1">
            <a:off x="10126662" y="133618"/>
            <a:ext cx="2065337" cy="365760"/>
          </a:xfrm>
          <a:prstGeom prst="homePlate">
            <a:avLst/>
          </a:prstGeom>
          <a:solidFill>
            <a:schemeClr val="accent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Ins="640080" rtlCol="0" anchor="ct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US" sz="900" b="0" i="0" u="none" strike="noStrike" kern="1200" cap="none" spc="0" normalizeH="0" baseline="0" noProof="0">
                <a:ln>
                  <a:noFill/>
                </a:ln>
                <a:solidFill>
                  <a:srgbClr val="152C73"/>
                </a:solidFill>
                <a:effectLst/>
                <a:uLnTx/>
                <a:uFillTx/>
                <a:latin typeface="Arial"/>
                <a:ea typeface="+mn-ea"/>
                <a:cs typeface="+mn-cs"/>
              </a:rPr>
              <a:t>Agenda</a:t>
            </a:r>
          </a:p>
        </p:txBody>
      </p:sp>
      <p:pic>
        <p:nvPicPr>
          <p:cNvPr id="34" name="Picture 33">
            <a:extLst>
              <a:ext uri="{FF2B5EF4-FFF2-40B4-BE49-F238E27FC236}">
                <a16:creationId xmlns:a16="http://schemas.microsoft.com/office/drawing/2014/main" id="{72DF6F5A-8C28-A355-6740-2FB6175D79B2}"/>
              </a:ext>
            </a:extLst>
          </p:cNvPr>
          <p:cNvPicPr>
            <a:picLocks noChangeAspect="1"/>
          </p:cNvPicPr>
          <p:nvPr/>
        </p:nvPicPr>
        <p:blipFill>
          <a:blip r:embed="rId13"/>
          <a:stretch>
            <a:fillRect/>
          </a:stretch>
        </p:blipFill>
        <p:spPr>
          <a:xfrm>
            <a:off x="11717391" y="133629"/>
            <a:ext cx="426757" cy="329213"/>
          </a:xfrm>
          <a:prstGeom prst="rect">
            <a:avLst/>
          </a:prstGeom>
        </p:spPr>
      </p:pic>
      <p:sp>
        <p:nvSpPr>
          <p:cNvPr id="35" name="TextBox 34">
            <a:extLst>
              <a:ext uri="{FF2B5EF4-FFF2-40B4-BE49-F238E27FC236}">
                <a16:creationId xmlns:a16="http://schemas.microsoft.com/office/drawing/2014/main" id="{E184E588-3545-8A0F-D1A9-2490AB04AB8B}"/>
              </a:ext>
            </a:extLst>
          </p:cNvPr>
          <p:cNvSpPr txBox="1"/>
          <p:nvPr/>
        </p:nvSpPr>
        <p:spPr>
          <a:xfrm>
            <a:off x="10045223" y="505221"/>
            <a:ext cx="1608137" cy="230832"/>
          </a:xfrm>
          <a:prstGeom prst="rect">
            <a:avLst/>
          </a:prstGeom>
          <a:noFill/>
        </p:spPr>
        <p:txBody>
          <a:bodyPr wrap="square" rtlCol="0">
            <a:spAutoFit/>
          </a:bodyPr>
          <a:lstStyle/>
          <a:p>
            <a:pPr algn="r"/>
            <a:r>
              <a:rPr lang="en-US" sz="900">
                <a:solidFill>
                  <a:srgbClr val="FFFFFF">
                    <a:lumMod val="75000"/>
                  </a:srgbClr>
                </a:solidFill>
              </a:rPr>
              <a:t>Speaker: Nick Arch</a:t>
            </a:r>
          </a:p>
        </p:txBody>
      </p:sp>
      <p:sp>
        <p:nvSpPr>
          <p:cNvPr id="36" name="Footer Placeholder 3">
            <a:extLst>
              <a:ext uri="{FF2B5EF4-FFF2-40B4-BE49-F238E27FC236}">
                <a16:creationId xmlns:a16="http://schemas.microsoft.com/office/drawing/2014/main" id="{A01CA018-F9C9-DF6A-6548-4B837CBD6908}"/>
              </a:ext>
            </a:extLst>
          </p:cNvPr>
          <p:cNvSpPr txBox="1">
            <a:spLocks/>
          </p:cNvSpPr>
          <p:nvPr/>
        </p:nvSpPr>
        <p:spPr>
          <a:xfrm>
            <a:off x="4038600" y="6522720"/>
            <a:ext cx="4114800" cy="261513"/>
          </a:xfrm>
          <a:prstGeom prst="rect">
            <a:avLst/>
          </a:prstGeom>
        </p:spPr>
        <p:txBody>
          <a:bodyPr vert="horz" lIns="0" tIns="0" rIns="0" bIns="0" spcCol="457200" rtlCol="0">
            <a:normAutofit/>
          </a:bodyPr>
          <a:lstStyle>
            <a:lvl1pPr marL="0" indent="0" algn="l" defTabSz="914400" rtl="0" eaLnBrk="1" latinLnBrk="0" hangingPunct="1">
              <a:lnSpc>
                <a:spcPct val="95000"/>
              </a:lnSpc>
              <a:spcBef>
                <a:spcPts val="800"/>
              </a:spcBef>
              <a:buFontTx/>
              <a:buNone/>
              <a:defRPr sz="1800" kern="1200">
                <a:solidFill>
                  <a:schemeClr val="tx1"/>
                </a:solidFill>
                <a:latin typeface="+mn-lt"/>
                <a:ea typeface="+mn-ea"/>
                <a:cs typeface="+mn-cs"/>
              </a:defRPr>
            </a:lvl1pPr>
            <a:lvl2pPr marL="2286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5pPr>
            <a:lvl6pPr marL="11430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6pPr>
            <a:lvl7pPr marL="13716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7pPr>
            <a:lvl8pPr marL="16002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8pPr>
            <a:lvl9pPr marL="18288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defRPr/>
            </a:pPr>
            <a:r>
              <a:rPr lang="en-US" sz="1000">
                <a:solidFill>
                  <a:srgbClr val="000000"/>
                </a:solidFill>
                <a:latin typeface="Arial"/>
              </a:rPr>
              <a:t>Proprietary and Confidential</a:t>
            </a:r>
          </a:p>
        </p:txBody>
      </p:sp>
      <p:pic>
        <p:nvPicPr>
          <p:cNvPr id="38" name="Picture 37" descr="A person with her arms crossed&#10;&#10;Description automatically generated">
            <a:extLst>
              <a:ext uri="{FF2B5EF4-FFF2-40B4-BE49-F238E27FC236}">
                <a16:creationId xmlns:a16="http://schemas.microsoft.com/office/drawing/2014/main" id="{73BEA688-C440-273B-FE74-0FC7D402D318}"/>
              </a:ext>
            </a:extLst>
          </p:cNvPr>
          <p:cNvPicPr>
            <a:picLocks noChangeAspect="1"/>
          </p:cNvPicPr>
          <p:nvPr/>
        </p:nvPicPr>
        <p:blipFill rotWithShape="1">
          <a:blip r:embed="rId14"/>
          <a:srcRect l="13391" r="11606"/>
          <a:stretch/>
        </p:blipFill>
        <p:spPr>
          <a:xfrm>
            <a:off x="4686509" y="4740280"/>
            <a:ext cx="1154867" cy="1539760"/>
          </a:xfrm>
          <a:prstGeom prst="rect">
            <a:avLst/>
          </a:prstGeom>
        </p:spPr>
      </p:pic>
    </p:spTree>
    <p:extLst>
      <p:ext uri="{BB962C8B-B14F-4D97-AF65-F5344CB8AC3E}">
        <p14:creationId xmlns:p14="http://schemas.microsoft.com/office/powerpoint/2010/main" val="14271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97B4009-A5A2-E542-CDE1-BBEDFAC5374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15" imgH="416" progId="TCLayout.ActiveDocument.1">
                  <p:embed/>
                </p:oleObj>
              </mc:Choice>
              <mc:Fallback>
                <p:oleObj name="think-cell Slide" r:id="rId12" imgW="415" imgH="416" progId="TCLayout.ActiveDocument.1">
                  <p:embed/>
                  <p:pic>
                    <p:nvPicPr>
                      <p:cNvPr id="5" name="think-cell data - do not delete" hidden="1">
                        <a:extLst>
                          <a:ext uri="{FF2B5EF4-FFF2-40B4-BE49-F238E27FC236}">
                            <a16:creationId xmlns:a16="http://schemas.microsoft.com/office/drawing/2014/main" id="{497B4009-A5A2-E542-CDE1-BBEDFAC5374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9969CBA-1B97-FEC2-EAFC-56BACA304E15}"/>
              </a:ext>
            </a:extLst>
          </p:cNvPr>
          <p:cNvSpPr>
            <a:spLocks noGrp="1"/>
          </p:cNvSpPr>
          <p:nvPr>
            <p:ph type="title"/>
          </p:nvPr>
        </p:nvSpPr>
        <p:spPr/>
        <p:txBody>
          <a:bodyPr vert="horz"/>
          <a:lstStyle/>
          <a:p>
            <a:r>
              <a:rPr lang="en-US"/>
              <a:t>Distributor Loyalty Program</a:t>
            </a:r>
          </a:p>
        </p:txBody>
      </p:sp>
      <p:graphicFrame>
        <p:nvGraphicFramePr>
          <p:cNvPr id="8" name="Chart 7">
            <a:extLst>
              <a:ext uri="{FF2B5EF4-FFF2-40B4-BE49-F238E27FC236}">
                <a16:creationId xmlns:a16="http://schemas.microsoft.com/office/drawing/2014/main" id="{A1FFDD48-3104-994F-65FF-4EE04A39497C}"/>
              </a:ext>
            </a:extLst>
          </p:cNvPr>
          <p:cNvGraphicFramePr/>
          <p:nvPr>
            <p:custDataLst>
              <p:tags r:id="rId2"/>
            </p:custDataLst>
          </p:nvPr>
        </p:nvGraphicFramePr>
        <p:xfrm>
          <a:off x="802774" y="2141060"/>
          <a:ext cx="2976012" cy="3025469"/>
        </p:xfrm>
        <a:graphic>
          <a:graphicData uri="http://schemas.openxmlformats.org/drawingml/2006/chart">
            <c:chart xmlns:c="http://schemas.openxmlformats.org/drawingml/2006/chart" xmlns:r="http://schemas.openxmlformats.org/officeDocument/2006/relationships" r:id="rId14"/>
          </a:graphicData>
        </a:graphic>
      </p:graphicFrame>
      <p:sp>
        <p:nvSpPr>
          <p:cNvPr id="22" name="Text Placeholder 2">
            <a:extLst>
              <a:ext uri="{FF2B5EF4-FFF2-40B4-BE49-F238E27FC236}">
                <a16:creationId xmlns:a16="http://schemas.microsoft.com/office/drawing/2014/main" id="{1E6F1821-8E24-465C-B6BD-2DEB933AB68A}"/>
              </a:ext>
            </a:extLst>
          </p:cNvPr>
          <p:cNvSpPr>
            <a:spLocks noGrp="1"/>
          </p:cNvSpPr>
          <p:nvPr>
            <p:custDataLst>
              <p:tags r:id="rId3"/>
            </p:custDataLst>
          </p:nvPr>
        </p:nvSpPr>
        <p:spPr bwMode="auto">
          <a:xfrm>
            <a:off x="988209" y="5156796"/>
            <a:ext cx="1214438" cy="203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spcCol="0" rtlCol="0" anchor="t">
            <a:noAutofit/>
          </a:bodyPr>
          <a:lstStyle>
            <a:lvl1pPr marL="228600" indent="-228600" algn="l" defTabSz="914400" rtl="0" eaLnBrk="1" latinLnBrk="0" hangingPunct="1">
              <a:lnSpc>
                <a:spcPct val="95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5000"/>
              </a:lnSpc>
              <a:spcBef>
                <a:spcPct val="0"/>
              </a:spcBef>
              <a:spcAft>
                <a:spcPct val="0"/>
              </a:spcAft>
              <a:buClrTx/>
              <a:buSzTx/>
              <a:buFont typeface="Arial" panose="020B0604020202020204" pitchFamily="34" charset="0"/>
              <a:buNone/>
              <a:tabLst/>
              <a:defRPr/>
            </a:pPr>
            <a:fld id="{E5972A93-2C22-4BB4-AEAF-F907D778E92F}" type="datetime'''''''T''o''''p'' ''d''is''''''tri''b''''u''''''''t''ors'">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95000"/>
                </a:lnSpc>
                <a:spcBef>
                  <a:spcPct val="0"/>
                </a:spcBef>
                <a:spcAft>
                  <a:spcPct val="0"/>
                </a:spcAft>
                <a:buClrTx/>
                <a:buSzTx/>
                <a:buFont typeface="Arial" panose="020B0604020202020204" pitchFamily="34" charset="0"/>
                <a:buNone/>
                <a:tabLst/>
                <a:defRPr/>
              </a:pPr>
              <a:t>Top distributors</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8" name="Text Placeholder 2">
            <a:extLst>
              <a:ext uri="{FF2B5EF4-FFF2-40B4-BE49-F238E27FC236}">
                <a16:creationId xmlns:a16="http://schemas.microsoft.com/office/drawing/2014/main" id="{966287AE-43FB-898A-4608-245CDB16744C}"/>
              </a:ext>
            </a:extLst>
          </p:cNvPr>
          <p:cNvSpPr>
            <a:spLocks noGrp="1"/>
          </p:cNvSpPr>
          <p:nvPr>
            <p:custDataLst>
              <p:tags r:id="rId4"/>
            </p:custDataLst>
          </p:nvPr>
        </p:nvSpPr>
        <p:spPr bwMode="auto">
          <a:xfrm>
            <a:off x="2695652" y="5145779"/>
            <a:ext cx="663575" cy="203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spcCol="0" rtlCol="0" anchor="t">
            <a:noAutofit/>
          </a:bodyPr>
          <a:lstStyle>
            <a:lvl1pPr marL="228600" indent="-228600" algn="l" defTabSz="914400" rtl="0" eaLnBrk="1" latinLnBrk="0" hangingPunct="1">
              <a:lnSpc>
                <a:spcPct val="95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5000"/>
              </a:lnSpc>
              <a:spcBef>
                <a:spcPct val="0"/>
              </a:spcBef>
              <a:spcAft>
                <a:spcPct val="0"/>
              </a:spcAft>
              <a:buClrTx/>
              <a:buSzTx/>
              <a:buFont typeface="Arial" panose="020B0604020202020204" pitchFamily="34" charset="0"/>
              <a:buNone/>
              <a:tabLst/>
              <a:defRPr/>
            </a:pPr>
            <a:fld id="{98F935BD-8C1B-433F-8E71-C4BEDA4F0C10}" type="datetime'''''A''''''''l''l'''' ''othe''''''''''''r'''''''''''''''''''''">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95000"/>
                </a:lnSpc>
                <a:spcBef>
                  <a:spcPct val="0"/>
                </a:spcBef>
                <a:spcAft>
                  <a:spcPct val="0"/>
                </a:spcAft>
                <a:buClrTx/>
                <a:buSzTx/>
                <a:buFont typeface="Arial" panose="020B0604020202020204" pitchFamily="34" charset="0"/>
                <a:buNone/>
                <a:tabLst/>
                <a:defRPr/>
              </a:pPr>
              <a:t>All other</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25" name="Text Placeholder 2">
            <a:extLst>
              <a:ext uri="{FF2B5EF4-FFF2-40B4-BE49-F238E27FC236}">
                <a16:creationId xmlns:a16="http://schemas.microsoft.com/office/drawing/2014/main" id="{1E6F1821-8E24-465C-B6BD-2DEB933AB68A}"/>
              </a:ext>
            </a:extLst>
          </p:cNvPr>
          <p:cNvSpPr>
            <a:spLocks noGrp="1"/>
          </p:cNvSpPr>
          <p:nvPr>
            <p:custDataLst>
              <p:tags r:id="rId5"/>
            </p:custDataLst>
          </p:nvPr>
        </p:nvSpPr>
        <p:spPr bwMode="gray">
          <a:xfrm>
            <a:off x="1418613" y="3321701"/>
            <a:ext cx="307975" cy="203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spcCol="0" rtlCol="0" anchor="b">
            <a:noAutofit/>
          </a:bodyPr>
          <a:lstStyle>
            <a:lvl1pPr marL="228600" indent="-228600" algn="l" defTabSz="914400" rtl="0" eaLnBrk="1" latinLnBrk="0" hangingPunct="1">
              <a:lnSpc>
                <a:spcPct val="95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5000"/>
              </a:lnSpc>
              <a:spcBef>
                <a:spcPct val="0"/>
              </a:spcBef>
              <a:spcAft>
                <a:spcPct val="0"/>
              </a:spcAft>
              <a:buClrTx/>
              <a:buSzTx/>
              <a:buFont typeface="Arial" panose="020B0604020202020204" pitchFamily="34" charset="0"/>
              <a:buNone/>
              <a:tabLst/>
              <a:defRPr/>
            </a:pPr>
            <a:fld id="{7B7DDA07-F3CB-4E3C-9C19-3C1E2844A1F3}" type="datetime'''''''''''''''''''''''''''9''%'''''''''''''''">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95000"/>
                </a:lnSpc>
                <a:spcBef>
                  <a:spcPct val="0"/>
                </a:spcBef>
                <a:spcAft>
                  <a:spcPct val="0"/>
                </a:spcAft>
                <a:buClrTx/>
                <a:buSzTx/>
                <a:buFont typeface="Arial" panose="020B0604020202020204" pitchFamily="34" charset="0"/>
                <a:buNone/>
                <a:tabLst/>
                <a:defRPr/>
              </a:pPr>
              <a:t>9%</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28" name="Text Placeholder 2">
            <a:extLst>
              <a:ext uri="{FF2B5EF4-FFF2-40B4-BE49-F238E27FC236}">
                <a16:creationId xmlns:a16="http://schemas.microsoft.com/office/drawing/2014/main" id="{1E6F1821-8E24-465C-B6BD-2DEB933AB68A}"/>
              </a:ext>
            </a:extLst>
          </p:cNvPr>
          <p:cNvSpPr>
            <a:spLocks noGrp="1"/>
          </p:cNvSpPr>
          <p:nvPr>
            <p:custDataLst>
              <p:tags r:id="rId6"/>
            </p:custDataLst>
          </p:nvPr>
        </p:nvSpPr>
        <p:spPr bwMode="gray">
          <a:xfrm>
            <a:off x="2791189" y="1994515"/>
            <a:ext cx="406400" cy="203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spcCol="0" rtlCol="0" anchor="b">
            <a:noAutofit/>
          </a:bodyPr>
          <a:lstStyle>
            <a:lvl1pPr marL="228600" indent="-228600" algn="l" defTabSz="914400" rtl="0" eaLnBrk="1" latinLnBrk="0" hangingPunct="1">
              <a:lnSpc>
                <a:spcPct val="95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5000"/>
              </a:lnSpc>
              <a:spcBef>
                <a:spcPct val="0"/>
              </a:spcBef>
              <a:spcAft>
                <a:spcPct val="0"/>
              </a:spcAft>
              <a:buClrTx/>
              <a:buSzTx/>
              <a:buFont typeface="Arial" panose="020B0604020202020204" pitchFamily="34" charset="0"/>
              <a:buNone/>
              <a:tabLst/>
              <a:defRPr/>
            </a:pPr>
            <a:fld id="{61015AB9-918B-4E6B-A93D-E33547B21DD0}" type="datetime'''''''''''''''''1''''''7''''''''''''''''''''''%'''">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95000"/>
                </a:lnSpc>
                <a:spcBef>
                  <a:spcPct val="0"/>
                </a:spcBef>
                <a:spcAft>
                  <a:spcPct val="0"/>
                </a:spcAft>
                <a:buClrTx/>
                <a:buSzTx/>
                <a:buFont typeface="Arial" panose="020B0604020202020204" pitchFamily="34" charset="0"/>
                <a:buNone/>
                <a:tabLst/>
                <a:defRPr/>
              </a:pPr>
              <a:t>17%</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8" name="Rectangle 87">
            <a:extLst>
              <a:ext uri="{FF2B5EF4-FFF2-40B4-BE49-F238E27FC236}">
                <a16:creationId xmlns:a16="http://schemas.microsoft.com/office/drawing/2014/main" id="{8D24977D-6A9C-1B59-C5E6-125B69195DA0}"/>
              </a:ext>
            </a:extLst>
          </p:cNvPr>
          <p:cNvSpPr/>
          <p:nvPr/>
        </p:nvSpPr>
        <p:spPr bwMode="gray">
          <a:xfrm>
            <a:off x="457199" y="1406029"/>
            <a:ext cx="3576803" cy="4066743"/>
          </a:xfrm>
          <a:prstGeom prst="rect">
            <a:avLst/>
          </a:prstGeom>
          <a:noFill/>
          <a:ln>
            <a:solidFill>
              <a:schemeClr val="tx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sp>
        <p:nvSpPr>
          <p:cNvPr id="92" name="Rectangle 91">
            <a:extLst>
              <a:ext uri="{FF2B5EF4-FFF2-40B4-BE49-F238E27FC236}">
                <a16:creationId xmlns:a16="http://schemas.microsoft.com/office/drawing/2014/main" id="{BAA365E4-2B7D-DCED-B50E-CCC14B78DF66}"/>
              </a:ext>
            </a:extLst>
          </p:cNvPr>
          <p:cNvSpPr/>
          <p:nvPr/>
        </p:nvSpPr>
        <p:spPr bwMode="gray">
          <a:xfrm>
            <a:off x="4323276" y="1408314"/>
            <a:ext cx="3520734" cy="4066742"/>
          </a:xfrm>
          <a:prstGeom prst="rect">
            <a:avLst/>
          </a:prstGeom>
          <a:noFill/>
          <a:ln>
            <a:solidFill>
              <a:schemeClr val="tx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sp>
        <p:nvSpPr>
          <p:cNvPr id="93" name="Rectangle 92">
            <a:extLst>
              <a:ext uri="{FF2B5EF4-FFF2-40B4-BE49-F238E27FC236}">
                <a16:creationId xmlns:a16="http://schemas.microsoft.com/office/drawing/2014/main" id="{488FD62E-AF17-ADE5-C2D2-C7361464BC0F}"/>
              </a:ext>
            </a:extLst>
          </p:cNvPr>
          <p:cNvSpPr/>
          <p:nvPr/>
        </p:nvSpPr>
        <p:spPr bwMode="gray">
          <a:xfrm>
            <a:off x="940434" y="1174064"/>
            <a:ext cx="2717166" cy="54864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mn-cs"/>
              </a:rPr>
              <a:t>Top distribution part % of total revenue</a:t>
            </a:r>
          </a:p>
        </p:txBody>
      </p:sp>
      <p:sp>
        <p:nvSpPr>
          <p:cNvPr id="94" name="Rectangle 93">
            <a:extLst>
              <a:ext uri="{FF2B5EF4-FFF2-40B4-BE49-F238E27FC236}">
                <a16:creationId xmlns:a16="http://schemas.microsoft.com/office/drawing/2014/main" id="{4A229A28-2197-B5FB-0069-39EB05D33C01}"/>
              </a:ext>
            </a:extLst>
          </p:cNvPr>
          <p:cNvSpPr/>
          <p:nvPr/>
        </p:nvSpPr>
        <p:spPr bwMode="gray">
          <a:xfrm>
            <a:off x="4815833" y="1126789"/>
            <a:ext cx="2591854" cy="54864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mn-cs"/>
              </a:rPr>
              <a:t>Growth Opportunity </a:t>
            </a:r>
          </a:p>
        </p:txBody>
      </p:sp>
      <p:graphicFrame>
        <p:nvGraphicFramePr>
          <p:cNvPr id="9" name="Chart 8">
            <a:extLst>
              <a:ext uri="{FF2B5EF4-FFF2-40B4-BE49-F238E27FC236}">
                <a16:creationId xmlns:a16="http://schemas.microsoft.com/office/drawing/2014/main" id="{0D0C2C67-4605-5413-1ECF-73A0910AE357}"/>
              </a:ext>
            </a:extLst>
          </p:cNvPr>
          <p:cNvGraphicFramePr/>
          <p:nvPr>
            <p:custDataLst>
              <p:tags r:id="rId7"/>
            </p:custDataLst>
          </p:nvPr>
        </p:nvGraphicFramePr>
        <p:xfrm>
          <a:off x="4413402" y="1787048"/>
          <a:ext cx="3265355" cy="3561932"/>
        </p:xfrm>
        <a:graphic>
          <a:graphicData uri="http://schemas.openxmlformats.org/drawingml/2006/chart">
            <c:chart xmlns:c="http://schemas.openxmlformats.org/drawingml/2006/chart" xmlns:r="http://schemas.openxmlformats.org/officeDocument/2006/relationships" r:id="rId15"/>
          </a:graphicData>
        </a:graphic>
      </p:graphicFrame>
      <p:sp>
        <p:nvSpPr>
          <p:cNvPr id="99" name="Text Placeholder 2">
            <a:extLst>
              <a:ext uri="{FF2B5EF4-FFF2-40B4-BE49-F238E27FC236}">
                <a16:creationId xmlns:a16="http://schemas.microsoft.com/office/drawing/2014/main" id="{1E6F1821-8E24-465C-B6BD-2DEB933AB68A}"/>
              </a:ext>
            </a:extLst>
          </p:cNvPr>
          <p:cNvSpPr>
            <a:spLocks noGrp="1"/>
          </p:cNvSpPr>
          <p:nvPr>
            <p:custDataLst>
              <p:tags r:id="rId8"/>
            </p:custDataLst>
          </p:nvPr>
        </p:nvSpPr>
        <p:spPr bwMode="auto">
          <a:xfrm>
            <a:off x="4656995" y="5112723"/>
            <a:ext cx="603250" cy="203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spcCol="0" rtlCol="0" anchor="t">
            <a:noAutofit/>
          </a:bodyPr>
          <a:lstStyle>
            <a:lvl1pPr marL="228600" indent="-228600" algn="l" defTabSz="914400" rtl="0" eaLnBrk="1" latinLnBrk="0" hangingPunct="1">
              <a:lnSpc>
                <a:spcPct val="95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5000"/>
              </a:lnSpc>
              <a:spcBef>
                <a:spcPct val="0"/>
              </a:spcBef>
              <a:spcAft>
                <a:spcPct val="0"/>
              </a:spcAft>
              <a:buClrTx/>
              <a:buSzTx/>
              <a:buFont typeface="Arial" panose="020B0604020202020204" pitchFamily="34" charset="0"/>
              <a:buNone/>
              <a:tabLst/>
              <a:defRPr/>
            </a:pPr>
            <a:fld id="{45F84150-E7EE-448C-8300-09F7C68282D5}" type="datetime'C''u''''''''r''r''''en''''''''''''''''t'''">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95000"/>
                </a:lnSpc>
                <a:spcBef>
                  <a:spcPct val="0"/>
                </a:spcBef>
                <a:spcAft>
                  <a:spcPct val="0"/>
                </a:spcAft>
                <a:buClrTx/>
                <a:buSzTx/>
                <a:buFont typeface="Arial" panose="020B0604020202020204" pitchFamily="34" charset="0"/>
                <a:buNone/>
                <a:tabLst/>
                <a:defRPr/>
              </a:pPr>
              <a:t>Current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01" name="Text Placeholder 2">
            <a:extLst>
              <a:ext uri="{FF2B5EF4-FFF2-40B4-BE49-F238E27FC236}">
                <a16:creationId xmlns:a16="http://schemas.microsoft.com/office/drawing/2014/main" id="{1E6F1821-8E24-465C-B6BD-2DEB933AB68A}"/>
              </a:ext>
            </a:extLst>
          </p:cNvPr>
          <p:cNvSpPr>
            <a:spLocks noGrp="1"/>
          </p:cNvSpPr>
          <p:nvPr>
            <p:custDataLst>
              <p:tags r:id="rId9"/>
            </p:custDataLst>
          </p:nvPr>
        </p:nvSpPr>
        <p:spPr bwMode="auto">
          <a:xfrm>
            <a:off x="5573344" y="5123741"/>
            <a:ext cx="869950" cy="203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spcCol="0" rtlCol="0" anchor="t">
            <a:noAutofit/>
          </a:bodyPr>
          <a:lstStyle>
            <a:lvl1pPr marL="228600" indent="-228600" algn="l" defTabSz="914400" rtl="0" eaLnBrk="1" latinLnBrk="0" hangingPunct="1">
              <a:lnSpc>
                <a:spcPct val="95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5000"/>
              </a:lnSpc>
              <a:spcBef>
                <a:spcPct val="0"/>
              </a:spcBef>
              <a:spcAft>
                <a:spcPct val="0"/>
              </a:spcAft>
              <a:buClrTx/>
              <a:buSzTx/>
              <a:buFont typeface="Arial" panose="020B0604020202020204" pitchFamily="34" charset="0"/>
              <a:buNone/>
              <a:tabLst/>
              <a:defRPr/>
            </a:pPr>
            <a:fld id="{1F96D317-93CC-4040-B785-C33B33F59A3F}" type="datetime'Mix'''''' ''''''''''''''g''''r''o''''''''''''wt''h'''">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95000"/>
                </a:lnSpc>
                <a:spcBef>
                  <a:spcPct val="0"/>
                </a:spcBef>
                <a:spcAft>
                  <a:spcPct val="0"/>
                </a:spcAft>
                <a:buClrTx/>
                <a:buSzTx/>
                <a:buFont typeface="Arial" panose="020B0604020202020204" pitchFamily="34" charset="0"/>
                <a:buNone/>
                <a:tabLst/>
                <a:defRPr/>
              </a:pPr>
              <a:t>Mix growth</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02" name="Text Placeholder 2">
            <a:extLst>
              <a:ext uri="{FF2B5EF4-FFF2-40B4-BE49-F238E27FC236}">
                <a16:creationId xmlns:a16="http://schemas.microsoft.com/office/drawing/2014/main" id="{1E6F1821-8E24-465C-B6BD-2DEB933AB68A}"/>
              </a:ext>
            </a:extLst>
          </p:cNvPr>
          <p:cNvSpPr>
            <a:spLocks noGrp="1"/>
          </p:cNvSpPr>
          <p:nvPr>
            <p:custDataLst>
              <p:tags r:id="rId10"/>
            </p:custDataLst>
          </p:nvPr>
        </p:nvSpPr>
        <p:spPr bwMode="auto">
          <a:xfrm>
            <a:off x="6445057" y="5068655"/>
            <a:ext cx="1268413"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spcCol="0" rtlCol="0" anchor="t">
            <a:noAutofit/>
          </a:bodyPr>
          <a:lstStyle>
            <a:lvl1pPr marL="228600" indent="-228600" algn="l" defTabSz="914400" rtl="0" eaLnBrk="1" latinLnBrk="0" hangingPunct="1">
              <a:lnSpc>
                <a:spcPct val="95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5000"/>
              </a:lnSpc>
              <a:spcBef>
                <a:spcPct val="0"/>
              </a:spcBef>
              <a:spcAft>
                <a:spcPct val="0"/>
              </a:spcAft>
              <a:buClrTx/>
              <a:buSzTx/>
              <a:buFont typeface="Arial" panose="020B0604020202020204" pitchFamily="34" charset="0"/>
              <a:buNone/>
              <a:tabLst/>
              <a:defRPr/>
            </a:pPr>
            <a:fld id="{9F062FC1-2F6E-4E9A-AC29-EC18FAF4ADDC}" type="datetime'T''''o''p'' Dist. Part ''''mix''='' to'''' a''''ll ''oth''er'">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95000"/>
                </a:lnSpc>
                <a:spcBef>
                  <a:spcPct val="0"/>
                </a:spcBef>
                <a:spcAft>
                  <a:spcPct val="0"/>
                </a:spcAft>
                <a:buClrTx/>
                <a:buSzTx/>
                <a:buFont typeface="Arial" panose="020B0604020202020204" pitchFamily="34" charset="0"/>
                <a:buNone/>
                <a:tabLst/>
                <a:defRPr/>
              </a:pPr>
              <a:t>Top Dist. Part mix= to all other</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20" name="Slide Number Placeholder 3">
            <a:extLst>
              <a:ext uri="{FF2B5EF4-FFF2-40B4-BE49-F238E27FC236}">
                <a16:creationId xmlns:a16="http://schemas.microsoft.com/office/drawing/2014/main" id="{068DE3AB-7D59-F6D6-BAA8-E95B939C60DF}"/>
              </a:ext>
            </a:extLst>
          </p:cNvPr>
          <p:cNvSpPr txBox="1">
            <a:spLocks/>
          </p:cNvSpPr>
          <p:nvPr/>
        </p:nvSpPr>
        <p:spPr>
          <a:xfrm>
            <a:off x="11277600" y="6423660"/>
            <a:ext cx="457200" cy="365760"/>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C43044-12A5-4144-ACF2-73440A089539}"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46" name="TextBox 45">
            <a:extLst>
              <a:ext uri="{FF2B5EF4-FFF2-40B4-BE49-F238E27FC236}">
                <a16:creationId xmlns:a16="http://schemas.microsoft.com/office/drawing/2014/main" id="{04473007-ABAB-5012-7FEF-BB37D46B29D8}"/>
              </a:ext>
            </a:extLst>
          </p:cNvPr>
          <p:cNvSpPr txBox="1"/>
          <p:nvPr/>
        </p:nvSpPr>
        <p:spPr>
          <a:xfrm>
            <a:off x="6674379" y="1508184"/>
            <a:ext cx="1028902" cy="276709"/>
          </a:xfrm>
          <a:prstGeom prst="rect">
            <a:avLst/>
          </a:prstGeom>
          <a:noFill/>
        </p:spPr>
        <p:txBody>
          <a:bodyPr wrap="none" lIns="0" tIns="0" rIns="0" bIns="0" rtlCol="0" anchor="ctr">
            <a:noAutofit/>
          </a:bodyP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 millions)</a:t>
            </a:r>
          </a:p>
        </p:txBody>
      </p:sp>
      <p:sp>
        <p:nvSpPr>
          <p:cNvPr id="53" name="Rectangle 52">
            <a:extLst>
              <a:ext uri="{FF2B5EF4-FFF2-40B4-BE49-F238E27FC236}">
                <a16:creationId xmlns:a16="http://schemas.microsoft.com/office/drawing/2014/main" id="{D469F00A-5DDD-2412-BA49-640D6CF932B7}"/>
              </a:ext>
            </a:extLst>
          </p:cNvPr>
          <p:cNvSpPr/>
          <p:nvPr/>
        </p:nvSpPr>
        <p:spPr bwMode="gray">
          <a:xfrm>
            <a:off x="5065205" y="3464432"/>
            <a:ext cx="1886227" cy="1028924"/>
          </a:xfrm>
          <a:prstGeom prst="rect">
            <a:avLst/>
          </a:prstGeom>
          <a:no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Arial"/>
                <a:ea typeface="+mn-ea"/>
                <a:cs typeface="+mn-cs"/>
              </a:rPr>
              <a:t>Top ~25 distributors equaling parts / equipment mix of all others</a:t>
            </a:r>
          </a:p>
        </p:txBody>
      </p:sp>
      <p:sp>
        <p:nvSpPr>
          <p:cNvPr id="7" name="Rectangle 6">
            <a:extLst>
              <a:ext uri="{FF2B5EF4-FFF2-40B4-BE49-F238E27FC236}">
                <a16:creationId xmlns:a16="http://schemas.microsoft.com/office/drawing/2014/main" id="{3310DB83-3EF3-3F3F-36A4-B9680523E902}"/>
              </a:ext>
            </a:extLst>
          </p:cNvPr>
          <p:cNvSpPr/>
          <p:nvPr/>
        </p:nvSpPr>
        <p:spPr bwMode="gray">
          <a:xfrm>
            <a:off x="8133283" y="1417493"/>
            <a:ext cx="3520734" cy="4055280"/>
          </a:xfrm>
          <a:prstGeom prst="rect">
            <a:avLst/>
          </a:prstGeom>
          <a:noFill/>
          <a:ln>
            <a:solidFill>
              <a:schemeClr val="tx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0282AEFE-34E4-191A-BCE5-9CA70F0E5164}"/>
              </a:ext>
            </a:extLst>
          </p:cNvPr>
          <p:cNvSpPr/>
          <p:nvPr/>
        </p:nvSpPr>
        <p:spPr bwMode="gray">
          <a:xfrm>
            <a:off x="8669911" y="1135968"/>
            <a:ext cx="2591854" cy="548640"/>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mn-cs"/>
              </a:rPr>
              <a:t>2025 Program</a:t>
            </a:r>
          </a:p>
        </p:txBody>
      </p:sp>
      <p:sp>
        <p:nvSpPr>
          <p:cNvPr id="12" name="TextBox 11">
            <a:extLst>
              <a:ext uri="{FF2B5EF4-FFF2-40B4-BE49-F238E27FC236}">
                <a16:creationId xmlns:a16="http://schemas.microsoft.com/office/drawing/2014/main" id="{D82EA5D7-E486-8EC3-9B8B-255BDF927885}"/>
              </a:ext>
            </a:extLst>
          </p:cNvPr>
          <p:cNvSpPr txBox="1"/>
          <p:nvPr/>
        </p:nvSpPr>
        <p:spPr>
          <a:xfrm>
            <a:off x="8207564" y="1684608"/>
            <a:ext cx="3520733" cy="1744392"/>
          </a:xfrm>
          <a:prstGeom prst="rect">
            <a:avLst/>
          </a:prstGeom>
          <a:noFill/>
        </p:spPr>
        <p:txBody>
          <a:bodyPr wrap="square" lIns="0" tIns="0" rIns="0" bIns="0" rtlCol="0">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mn-cs"/>
              </a:rPr>
              <a:t>Parts/Equipment Ratio</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  - All parts</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  - RLCS &amp; DLS equipment</a:t>
            </a:r>
          </a:p>
          <a:p>
            <a:pPr marL="0" marR="0" lvl="0" indent="0" algn="l" defTabSz="914400" rtl="0" eaLnBrk="1" fontAlgn="auto" latinLnBrk="0" hangingPunct="1">
              <a:lnSpc>
                <a:spcPct val="95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mn-cs"/>
              </a:rPr>
              <a:t>Loyalty </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  - Higher P/E = higher rebate</a:t>
            </a:r>
            <a:endParaRPr kumimoji="0" lang="en-US" sz="20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95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mn-cs"/>
              </a:rPr>
              <a:t>Bonus Incentives</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mn-cs"/>
              </a:rPr>
              <a:t>  - </a:t>
            </a:r>
            <a:r>
              <a:rPr kumimoji="0" lang="en-US" sz="1800" b="0" i="0" u="none" strike="noStrike" kern="1200" cap="none" spc="0" normalizeH="0" baseline="0" noProof="0">
                <a:ln>
                  <a:noFill/>
                </a:ln>
                <a:solidFill>
                  <a:srgbClr val="000000"/>
                </a:solidFill>
                <a:effectLst/>
                <a:uLnTx/>
                <a:uFillTx/>
                <a:latin typeface="Arial"/>
                <a:ea typeface="+mn-ea"/>
                <a:cs typeface="+mn-cs"/>
              </a:rPr>
              <a:t>Rebate range 0.5% - 1%</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mn-cs"/>
              </a:rPr>
              <a:t>  -</a:t>
            </a:r>
            <a:r>
              <a:rPr kumimoji="0" lang="en-US" sz="1800" b="0" i="0" u="none" strike="noStrike" kern="1200" cap="none" spc="0" normalizeH="0" baseline="0" noProof="0">
                <a:ln>
                  <a:noFill/>
                </a:ln>
                <a:solidFill>
                  <a:srgbClr val="000000"/>
                </a:solidFill>
                <a:effectLst/>
                <a:uLnTx/>
                <a:uFillTx/>
                <a:latin typeface="Arial"/>
                <a:ea typeface="+mn-ea"/>
                <a:cs typeface="+mn-cs"/>
              </a:rPr>
              <a:t> Existing DAP funding &amp; growth</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  - Top 2-3 levels:</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     - +1% rebalance</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     - 0.25% </a:t>
            </a:r>
            <a:r>
              <a:rPr kumimoji="0" lang="en-US" sz="1800" b="0" i="0" u="none" strike="noStrike" kern="1200" cap="none" spc="0" normalizeH="0" baseline="0" noProof="0" err="1">
                <a:ln>
                  <a:noFill/>
                </a:ln>
                <a:solidFill>
                  <a:srgbClr val="000000"/>
                </a:solidFill>
                <a:effectLst/>
                <a:uLnTx/>
                <a:uFillTx/>
                <a:latin typeface="Arial"/>
                <a:ea typeface="+mn-ea"/>
                <a:cs typeface="+mn-cs"/>
              </a:rPr>
              <a:t>wty</a:t>
            </a:r>
            <a:r>
              <a:rPr kumimoji="0" lang="en-US" sz="1800" b="0" i="0" u="none" strike="noStrike" kern="1200" cap="none" spc="0" normalizeH="0" baseline="0" noProof="0">
                <a:ln>
                  <a:noFill/>
                </a:ln>
                <a:solidFill>
                  <a:srgbClr val="000000"/>
                </a:solidFill>
                <a:effectLst/>
                <a:uLnTx/>
                <a:uFillTx/>
                <a:latin typeface="Arial"/>
                <a:ea typeface="+mn-ea"/>
                <a:cs typeface="+mn-cs"/>
              </a:rPr>
              <a:t> admin fund</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  - Above target incremental %</a:t>
            </a:r>
          </a:p>
        </p:txBody>
      </p:sp>
      <p:sp>
        <p:nvSpPr>
          <p:cNvPr id="13" name="TextBox 12">
            <a:extLst>
              <a:ext uri="{FF2B5EF4-FFF2-40B4-BE49-F238E27FC236}">
                <a16:creationId xmlns:a16="http://schemas.microsoft.com/office/drawing/2014/main" id="{62A3B2A9-B73B-B37D-8181-15AE5CCF1CAF}"/>
              </a:ext>
            </a:extLst>
          </p:cNvPr>
          <p:cNvSpPr txBox="1"/>
          <p:nvPr/>
        </p:nvSpPr>
        <p:spPr>
          <a:xfrm>
            <a:off x="435166" y="5555506"/>
            <a:ext cx="11277600" cy="843992"/>
          </a:xfrm>
          <a:prstGeom prst="rect">
            <a:avLst/>
          </a:prstGeom>
        </p:spPr>
        <p:style>
          <a:lnRef idx="0">
            <a:schemeClr val="accent1"/>
          </a:lnRef>
          <a:fillRef idx="3">
            <a:schemeClr val="accent1"/>
          </a:fillRef>
          <a:effectRef idx="3">
            <a:schemeClr val="accent1"/>
          </a:effectRef>
          <a:fontRef idx="minor">
            <a:schemeClr val="lt1"/>
          </a:fontRef>
        </p:style>
        <p:txBody>
          <a:bodyPr wrap="square" lIns="0" tIns="0" rIns="0" bIns="0" rtlCol="0" anchor="ctr">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5-year Example:   average 18% minimum annual growth @ 30% attainment = </a:t>
            </a: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 $350M growth &amp; $20M in rebates</a:t>
            </a: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24" name="TextBox 23">
            <a:extLst>
              <a:ext uri="{FF2B5EF4-FFF2-40B4-BE49-F238E27FC236}">
                <a16:creationId xmlns:a16="http://schemas.microsoft.com/office/drawing/2014/main" id="{B522202B-EAB2-7E94-410A-9B3C1946C748}"/>
              </a:ext>
            </a:extLst>
          </p:cNvPr>
          <p:cNvSpPr txBox="1"/>
          <p:nvPr/>
        </p:nvSpPr>
        <p:spPr>
          <a:xfrm>
            <a:off x="10045223" y="505221"/>
            <a:ext cx="1608137"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75000"/>
                  </a:srgbClr>
                </a:solidFill>
                <a:effectLst/>
                <a:uLnTx/>
                <a:uFillTx/>
                <a:latin typeface="Arial"/>
                <a:ea typeface="+mn-ea"/>
                <a:cs typeface="+mn-cs"/>
              </a:rPr>
              <a:t>Speaker: Tom Archer</a:t>
            </a:r>
          </a:p>
        </p:txBody>
      </p:sp>
      <p:sp>
        <p:nvSpPr>
          <p:cNvPr id="26" name="Arrow: Pentagon 25">
            <a:extLst>
              <a:ext uri="{FF2B5EF4-FFF2-40B4-BE49-F238E27FC236}">
                <a16:creationId xmlns:a16="http://schemas.microsoft.com/office/drawing/2014/main" id="{D97D1AB0-2CEA-2DC6-2777-251A1B6684B4}"/>
              </a:ext>
            </a:extLst>
          </p:cNvPr>
          <p:cNvSpPr/>
          <p:nvPr/>
        </p:nvSpPr>
        <p:spPr bwMode="gray">
          <a:xfrm flipH="1">
            <a:off x="10004985" y="133618"/>
            <a:ext cx="2187014" cy="365760"/>
          </a:xfrm>
          <a:prstGeom prst="homePlate">
            <a:avLst/>
          </a:prstGeom>
          <a:solidFill>
            <a:schemeClr val="accent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Ins="640080" rtlCol="0" anchor="ct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900">
                <a:solidFill>
                  <a:srgbClr val="152C73"/>
                </a:solidFill>
                <a:latin typeface="Arial"/>
              </a:rPr>
              <a:t>Replacement Components</a:t>
            </a:r>
            <a:endParaRPr kumimoji="0" lang="en-US" sz="900" b="0" i="0" u="none" strike="noStrike" kern="1200" cap="none" spc="0" normalizeH="0" baseline="0" noProof="0">
              <a:ln>
                <a:noFill/>
              </a:ln>
              <a:solidFill>
                <a:srgbClr val="152C73"/>
              </a:solidFill>
              <a:effectLst/>
              <a:uLnTx/>
              <a:uFillTx/>
              <a:latin typeface="Arial"/>
              <a:ea typeface="+mn-ea"/>
              <a:cs typeface="+mn-cs"/>
            </a:endParaRPr>
          </a:p>
        </p:txBody>
      </p:sp>
      <p:pic>
        <p:nvPicPr>
          <p:cNvPr id="27" name="Picture 26">
            <a:extLst>
              <a:ext uri="{FF2B5EF4-FFF2-40B4-BE49-F238E27FC236}">
                <a16:creationId xmlns:a16="http://schemas.microsoft.com/office/drawing/2014/main" id="{9BE7EDEC-BED7-4965-A1AC-0BA31C892FE4}"/>
              </a:ext>
            </a:extLst>
          </p:cNvPr>
          <p:cNvPicPr>
            <a:picLocks noChangeAspect="1"/>
          </p:cNvPicPr>
          <p:nvPr/>
        </p:nvPicPr>
        <p:blipFill>
          <a:blip r:embed="rId16"/>
          <a:stretch>
            <a:fillRect/>
          </a:stretch>
        </p:blipFill>
        <p:spPr>
          <a:xfrm>
            <a:off x="11717391" y="133629"/>
            <a:ext cx="426757" cy="329213"/>
          </a:xfrm>
          <a:prstGeom prst="rect">
            <a:avLst/>
          </a:prstGeom>
        </p:spPr>
      </p:pic>
      <p:sp>
        <p:nvSpPr>
          <p:cNvPr id="29" name="Footer Placeholder 3">
            <a:extLst>
              <a:ext uri="{FF2B5EF4-FFF2-40B4-BE49-F238E27FC236}">
                <a16:creationId xmlns:a16="http://schemas.microsoft.com/office/drawing/2014/main" id="{3205932C-C798-12B4-6675-4933266C4F6C}"/>
              </a:ext>
            </a:extLst>
          </p:cNvPr>
          <p:cNvSpPr txBox="1">
            <a:spLocks/>
          </p:cNvSpPr>
          <p:nvPr/>
        </p:nvSpPr>
        <p:spPr>
          <a:xfrm>
            <a:off x="4038600" y="6522720"/>
            <a:ext cx="4114800" cy="261513"/>
          </a:xfrm>
          <a:prstGeom prst="rect">
            <a:avLst/>
          </a:prstGeom>
        </p:spPr>
        <p:txBody>
          <a:bodyPr vert="horz" lIns="0" tIns="0" rIns="0" bIns="0" spcCol="457200" rtlCol="0">
            <a:normAutofit/>
          </a:bodyPr>
          <a:lstStyle>
            <a:lvl1pPr marL="0" indent="0" algn="l" defTabSz="914400" rtl="0" eaLnBrk="1" latinLnBrk="0" hangingPunct="1">
              <a:lnSpc>
                <a:spcPct val="95000"/>
              </a:lnSpc>
              <a:spcBef>
                <a:spcPts val="800"/>
              </a:spcBef>
              <a:buFontTx/>
              <a:buNone/>
              <a:defRPr sz="1800" kern="1200">
                <a:solidFill>
                  <a:schemeClr val="tx1"/>
                </a:solidFill>
                <a:latin typeface="+mn-lt"/>
                <a:ea typeface="+mn-ea"/>
                <a:cs typeface="+mn-cs"/>
              </a:defRPr>
            </a:lvl1pPr>
            <a:lvl2pPr marL="2286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5pPr>
            <a:lvl6pPr marL="11430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6pPr>
            <a:lvl7pPr marL="13716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7pPr>
            <a:lvl8pPr marL="16002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8pPr>
            <a:lvl9pPr marL="18288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defRPr/>
            </a:pPr>
            <a:r>
              <a:rPr lang="en-US" sz="1000">
                <a:solidFill>
                  <a:srgbClr val="000000"/>
                </a:solidFill>
                <a:latin typeface="Arial"/>
              </a:rPr>
              <a:t>Proprietary and Confidential</a:t>
            </a:r>
          </a:p>
        </p:txBody>
      </p:sp>
    </p:spTree>
    <p:extLst>
      <p:ext uri="{BB962C8B-B14F-4D97-AF65-F5344CB8AC3E}">
        <p14:creationId xmlns:p14="http://schemas.microsoft.com/office/powerpoint/2010/main" val="256982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D33E9-1FBD-76D5-6048-84F3464C7CA4}"/>
              </a:ext>
            </a:extLst>
          </p:cNvPr>
          <p:cNvSpPr>
            <a:spLocks noGrp="1"/>
          </p:cNvSpPr>
          <p:nvPr>
            <p:ph type="title"/>
          </p:nvPr>
        </p:nvSpPr>
        <p:spPr/>
        <p:txBody>
          <a:bodyPr/>
          <a:lstStyle/>
          <a:p>
            <a:r>
              <a:rPr lang="en-US"/>
              <a:t>Electric Heat Packages</a:t>
            </a:r>
          </a:p>
        </p:txBody>
      </p:sp>
      <p:sp>
        <p:nvSpPr>
          <p:cNvPr id="3" name="Content Placeholder 2">
            <a:extLst>
              <a:ext uri="{FF2B5EF4-FFF2-40B4-BE49-F238E27FC236}">
                <a16:creationId xmlns:a16="http://schemas.microsoft.com/office/drawing/2014/main" id="{982F2A17-ED01-2EF5-050B-5FEA71CF1609}"/>
              </a:ext>
            </a:extLst>
          </p:cNvPr>
          <p:cNvSpPr>
            <a:spLocks noGrp="1"/>
          </p:cNvSpPr>
          <p:nvPr>
            <p:ph sz="half" idx="1"/>
          </p:nvPr>
        </p:nvSpPr>
        <p:spPr>
          <a:xfrm>
            <a:off x="169525" y="1341129"/>
            <a:ext cx="3498352" cy="4754880"/>
          </a:xfrm>
        </p:spPr>
        <p:txBody>
          <a:bodyPr/>
          <a:lstStyle/>
          <a:p>
            <a:pPr marL="0" indent="0" algn="ctr">
              <a:buNone/>
            </a:pPr>
            <a:r>
              <a:rPr lang="en-US" sz="2400" u="sng"/>
              <a:t>Current State</a:t>
            </a:r>
          </a:p>
          <a:p>
            <a:pPr marL="0" indent="0">
              <a:buNone/>
            </a:pPr>
            <a:r>
              <a:rPr lang="en-US"/>
              <a:t>- 3 Families of similar product</a:t>
            </a:r>
          </a:p>
          <a:p>
            <a:pPr marL="0" indent="0">
              <a:buNone/>
            </a:pPr>
            <a:r>
              <a:rPr lang="en-US"/>
              <a:t>	- CBP OEM Heaters</a:t>
            </a:r>
          </a:p>
          <a:p>
            <a:pPr marL="0" indent="0">
              <a:buNone/>
            </a:pPr>
            <a:r>
              <a:rPr lang="en-US"/>
              <a:t>	- ICP OEM Heaters</a:t>
            </a:r>
          </a:p>
          <a:p>
            <a:pPr marL="0" indent="0">
              <a:buNone/>
            </a:pPr>
            <a:r>
              <a:rPr lang="en-US"/>
              <a:t>	- Low Current </a:t>
            </a:r>
            <a:r>
              <a:rPr lang="en-US" err="1"/>
              <a:t>Htrs</a:t>
            </a:r>
            <a:endParaRPr lang="en-US"/>
          </a:p>
          <a:p>
            <a:pPr marL="0" indent="0">
              <a:buNone/>
            </a:pPr>
            <a:r>
              <a:rPr lang="en-US"/>
              <a:t>- Compete with our supplier</a:t>
            </a:r>
          </a:p>
          <a:p>
            <a:pPr marL="0" indent="0">
              <a:buNone/>
            </a:pPr>
            <a:r>
              <a:rPr lang="en-US"/>
              <a:t>	- </a:t>
            </a:r>
            <a:r>
              <a:rPr lang="en-US" err="1"/>
              <a:t>Tutco</a:t>
            </a:r>
            <a:r>
              <a:rPr lang="en-US"/>
              <a:t> direct knock-off</a:t>
            </a:r>
          </a:p>
          <a:p>
            <a:pPr marL="0" indent="0">
              <a:buNone/>
            </a:pPr>
            <a:r>
              <a:rPr lang="en-US"/>
              <a:t>	- Warren knock-off</a:t>
            </a:r>
          </a:p>
          <a:p>
            <a:pPr marL="0" indent="0">
              <a:buNone/>
            </a:pPr>
            <a:r>
              <a:rPr lang="en-US"/>
              <a:t>- Poor on hand inventory</a:t>
            </a:r>
          </a:p>
          <a:p>
            <a:pPr marL="0" indent="0">
              <a:buNone/>
            </a:pPr>
            <a:endParaRPr lang="en-US"/>
          </a:p>
        </p:txBody>
      </p:sp>
      <p:sp>
        <p:nvSpPr>
          <p:cNvPr id="5" name="Slide Number Placeholder 4">
            <a:extLst>
              <a:ext uri="{FF2B5EF4-FFF2-40B4-BE49-F238E27FC236}">
                <a16:creationId xmlns:a16="http://schemas.microsoft.com/office/drawing/2014/main" id="{6DEB717B-928B-4356-1283-EC11EFFF1E89}"/>
              </a:ext>
            </a:extLst>
          </p:cNvPr>
          <p:cNvSpPr>
            <a:spLocks noGrp="1"/>
          </p:cNvSpPr>
          <p:nvPr>
            <p:ph type="sldNum" sz="quarter" idx="12"/>
          </p:nvPr>
        </p:nvSpPr>
        <p:spPr/>
        <p:txBody>
          <a:bodyPr/>
          <a:lstStyle/>
          <a:p>
            <a:fld id="{54C43044-12A5-4144-ACF2-73440A089539}" type="slidenum">
              <a:rPr lang="en-US" smtClean="0"/>
              <a:t>21</a:t>
            </a:fld>
            <a:endParaRPr lang="en-US"/>
          </a:p>
        </p:txBody>
      </p:sp>
      <p:sp>
        <p:nvSpPr>
          <p:cNvPr id="7" name="Content Placeholder 2">
            <a:extLst>
              <a:ext uri="{FF2B5EF4-FFF2-40B4-BE49-F238E27FC236}">
                <a16:creationId xmlns:a16="http://schemas.microsoft.com/office/drawing/2014/main" id="{FCC603CD-1925-F88C-B783-D6CF70C363EA}"/>
              </a:ext>
            </a:extLst>
          </p:cNvPr>
          <p:cNvSpPr txBox="1">
            <a:spLocks/>
          </p:cNvSpPr>
          <p:nvPr/>
        </p:nvSpPr>
        <p:spPr>
          <a:xfrm>
            <a:off x="4185013" y="1341129"/>
            <a:ext cx="4229522" cy="4754880"/>
          </a:xfrm>
          <a:prstGeom prst="rect">
            <a:avLst/>
          </a:prstGeom>
        </p:spPr>
        <p:txBody>
          <a:bodyPr vert="horz" lIns="0" tIns="0" rIns="0" bIns="0" spcCol="457200" rtlCol="0">
            <a:normAutofit/>
          </a:bodyPr>
          <a:lstStyle>
            <a:lvl1pPr marL="228600" indent="-228600" algn="l" defTabSz="914400" rtl="0" eaLnBrk="1" latinLnBrk="0" hangingPunct="1">
              <a:lnSpc>
                <a:spcPct val="95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u="sng"/>
              <a:t>Future State</a:t>
            </a:r>
          </a:p>
          <a:p>
            <a:pPr marL="0" indent="0">
              <a:buFont typeface="Arial" panose="020B0604020202020204" pitchFamily="34" charset="0"/>
              <a:buNone/>
            </a:pPr>
            <a:r>
              <a:rPr lang="en-US"/>
              <a:t>- Consolidate offering</a:t>
            </a:r>
          </a:p>
          <a:p>
            <a:pPr marL="0" indent="0">
              <a:buFont typeface="Arial" panose="020B0604020202020204" pitchFamily="34" charset="0"/>
              <a:buNone/>
            </a:pPr>
            <a:r>
              <a:rPr lang="en-US"/>
              <a:t>	- CBPI OEM Heaters	</a:t>
            </a:r>
          </a:p>
          <a:p>
            <a:pPr marL="0" indent="0">
              <a:buFont typeface="Arial" panose="020B0604020202020204" pitchFamily="34" charset="0"/>
              <a:buNone/>
            </a:pPr>
            <a:r>
              <a:rPr lang="en-US"/>
              <a:t>	- Improve on hand inventory</a:t>
            </a:r>
          </a:p>
          <a:p>
            <a:pPr marL="0" indent="0">
              <a:buFont typeface="Arial" panose="020B0604020202020204" pitchFamily="34" charset="0"/>
              <a:buNone/>
            </a:pPr>
            <a:r>
              <a:rPr lang="en-US"/>
              <a:t>	- Improve inventory turns</a:t>
            </a:r>
          </a:p>
          <a:p>
            <a:pPr marL="0" indent="0">
              <a:buFont typeface="Arial" panose="020B0604020202020204" pitchFamily="34" charset="0"/>
              <a:buNone/>
            </a:pPr>
            <a:r>
              <a:rPr lang="en-US"/>
              <a:t>- Drive customer loyalty</a:t>
            </a:r>
          </a:p>
          <a:p>
            <a:pPr marL="0" indent="0">
              <a:buFont typeface="Arial" panose="020B0604020202020204" pitchFamily="34" charset="0"/>
              <a:buNone/>
            </a:pPr>
            <a:r>
              <a:rPr lang="en-US"/>
              <a:t>	- CBP rebate &amp; partnership</a:t>
            </a:r>
          </a:p>
          <a:p>
            <a:pPr marL="0" indent="0">
              <a:buFont typeface="Arial" panose="020B0604020202020204" pitchFamily="34" charset="0"/>
              <a:buNone/>
            </a:pPr>
            <a:r>
              <a:rPr lang="en-US"/>
              <a:t>	- ICP rebate &amp; partnership</a:t>
            </a:r>
          </a:p>
          <a:p>
            <a:pPr marL="0" indent="0">
              <a:buFont typeface="Arial" panose="020B0604020202020204" pitchFamily="34" charset="0"/>
              <a:buNone/>
            </a:pPr>
            <a:endParaRPr lang="en-US"/>
          </a:p>
        </p:txBody>
      </p:sp>
      <p:sp>
        <p:nvSpPr>
          <p:cNvPr id="8" name="Isosceles Triangle 7">
            <a:extLst>
              <a:ext uri="{FF2B5EF4-FFF2-40B4-BE49-F238E27FC236}">
                <a16:creationId xmlns:a16="http://schemas.microsoft.com/office/drawing/2014/main" id="{9D285480-7EC2-7F54-0F52-67A94C6F89E7}"/>
              </a:ext>
            </a:extLst>
          </p:cNvPr>
          <p:cNvSpPr/>
          <p:nvPr/>
        </p:nvSpPr>
        <p:spPr bwMode="gray">
          <a:xfrm rot="5400000">
            <a:off x="1890189" y="3581067"/>
            <a:ext cx="4081753" cy="275004"/>
          </a:xfrm>
          <a:prstGeom prst="triangle">
            <a:avLst/>
          </a:prstGeom>
          <a:solidFill>
            <a:schemeClr val="accent2"/>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9" name="Isosceles Triangle 8">
            <a:extLst>
              <a:ext uri="{FF2B5EF4-FFF2-40B4-BE49-F238E27FC236}">
                <a16:creationId xmlns:a16="http://schemas.microsoft.com/office/drawing/2014/main" id="{F6C79674-5A92-3E4E-30AF-D1F206E1B9C6}"/>
              </a:ext>
            </a:extLst>
          </p:cNvPr>
          <p:cNvSpPr/>
          <p:nvPr/>
        </p:nvSpPr>
        <p:spPr bwMode="gray">
          <a:xfrm rot="5400000">
            <a:off x="6511162" y="3581067"/>
            <a:ext cx="4081753" cy="275004"/>
          </a:xfrm>
          <a:prstGeom prst="triangle">
            <a:avLst/>
          </a:prstGeom>
          <a:solidFill>
            <a:schemeClr val="accent2"/>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11" name="Content Placeholder 2">
            <a:extLst>
              <a:ext uri="{FF2B5EF4-FFF2-40B4-BE49-F238E27FC236}">
                <a16:creationId xmlns:a16="http://schemas.microsoft.com/office/drawing/2014/main" id="{A992057D-F63E-C6C9-77C2-1203FD57DAC8}"/>
              </a:ext>
            </a:extLst>
          </p:cNvPr>
          <p:cNvSpPr txBox="1">
            <a:spLocks/>
          </p:cNvSpPr>
          <p:nvPr/>
        </p:nvSpPr>
        <p:spPr>
          <a:xfrm>
            <a:off x="8796397" y="1341129"/>
            <a:ext cx="3179846" cy="4754880"/>
          </a:xfrm>
          <a:prstGeom prst="rect">
            <a:avLst/>
          </a:prstGeom>
        </p:spPr>
        <p:txBody>
          <a:bodyPr vert="horz" lIns="0" tIns="0" rIns="0" bIns="0" spcCol="457200" rtlCol="0">
            <a:normAutofit/>
          </a:bodyPr>
          <a:lstStyle>
            <a:lvl1pPr marL="228600" indent="-228600" algn="l" defTabSz="914400" rtl="0" eaLnBrk="1" latinLnBrk="0" hangingPunct="1">
              <a:lnSpc>
                <a:spcPct val="95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u="sng"/>
              <a:t>Fan Coil New Platform</a:t>
            </a:r>
          </a:p>
          <a:p>
            <a:pPr marL="0" indent="0">
              <a:buFont typeface="Arial" panose="020B0604020202020204" pitchFamily="34" charset="0"/>
              <a:buNone/>
            </a:pPr>
            <a:r>
              <a:rPr lang="en-US"/>
              <a:t>- Digital handshake</a:t>
            </a:r>
          </a:p>
          <a:p>
            <a:pPr marL="0" indent="0">
              <a:buFont typeface="Arial" panose="020B0604020202020204" pitchFamily="34" charset="0"/>
              <a:buNone/>
            </a:pPr>
            <a:endParaRPr lang="en-US"/>
          </a:p>
        </p:txBody>
      </p:sp>
      <p:sp>
        <p:nvSpPr>
          <p:cNvPr id="10" name="TextBox 9">
            <a:extLst>
              <a:ext uri="{FF2B5EF4-FFF2-40B4-BE49-F238E27FC236}">
                <a16:creationId xmlns:a16="http://schemas.microsoft.com/office/drawing/2014/main" id="{F9130824-708F-4B93-EBA0-35224444567E}"/>
              </a:ext>
            </a:extLst>
          </p:cNvPr>
          <p:cNvSpPr txBox="1"/>
          <p:nvPr/>
        </p:nvSpPr>
        <p:spPr>
          <a:xfrm>
            <a:off x="10045223" y="505221"/>
            <a:ext cx="1608137"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75000"/>
                  </a:srgbClr>
                </a:solidFill>
                <a:effectLst/>
                <a:uLnTx/>
                <a:uFillTx/>
                <a:latin typeface="Arial"/>
                <a:ea typeface="+mn-ea"/>
                <a:cs typeface="+mn-cs"/>
              </a:rPr>
              <a:t>Speaker: Tom Archer</a:t>
            </a:r>
          </a:p>
        </p:txBody>
      </p:sp>
      <p:sp>
        <p:nvSpPr>
          <p:cNvPr id="12" name="Arrow: Pentagon 11">
            <a:extLst>
              <a:ext uri="{FF2B5EF4-FFF2-40B4-BE49-F238E27FC236}">
                <a16:creationId xmlns:a16="http://schemas.microsoft.com/office/drawing/2014/main" id="{0E163F67-8D11-D6DE-94C0-54E67EF7079C}"/>
              </a:ext>
            </a:extLst>
          </p:cNvPr>
          <p:cNvSpPr/>
          <p:nvPr/>
        </p:nvSpPr>
        <p:spPr bwMode="gray">
          <a:xfrm flipH="1">
            <a:off x="10004985" y="133618"/>
            <a:ext cx="2187014" cy="365760"/>
          </a:xfrm>
          <a:prstGeom prst="homePlate">
            <a:avLst/>
          </a:prstGeom>
          <a:solidFill>
            <a:schemeClr val="accent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Ins="640080" rtlCol="0" anchor="ct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900">
                <a:solidFill>
                  <a:srgbClr val="152C73"/>
                </a:solidFill>
                <a:latin typeface="Arial"/>
              </a:rPr>
              <a:t>Replacement Components</a:t>
            </a:r>
            <a:endParaRPr kumimoji="0" lang="en-US" sz="900" b="0" i="0" u="none" strike="noStrike" kern="1200" cap="none" spc="0" normalizeH="0" baseline="0" noProof="0">
              <a:ln>
                <a:noFill/>
              </a:ln>
              <a:solidFill>
                <a:srgbClr val="152C73"/>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78284BF0-03E3-D497-6F96-682CD02FAFEF}"/>
              </a:ext>
            </a:extLst>
          </p:cNvPr>
          <p:cNvPicPr>
            <a:picLocks noChangeAspect="1"/>
          </p:cNvPicPr>
          <p:nvPr/>
        </p:nvPicPr>
        <p:blipFill>
          <a:blip r:embed="rId2"/>
          <a:stretch>
            <a:fillRect/>
          </a:stretch>
        </p:blipFill>
        <p:spPr>
          <a:xfrm>
            <a:off x="11717391" y="133629"/>
            <a:ext cx="426757" cy="329213"/>
          </a:xfrm>
          <a:prstGeom prst="rect">
            <a:avLst/>
          </a:prstGeom>
        </p:spPr>
      </p:pic>
      <p:sp>
        <p:nvSpPr>
          <p:cNvPr id="14" name="Footer Placeholder 3">
            <a:extLst>
              <a:ext uri="{FF2B5EF4-FFF2-40B4-BE49-F238E27FC236}">
                <a16:creationId xmlns:a16="http://schemas.microsoft.com/office/drawing/2014/main" id="{9DCCF731-4058-DDB3-A119-8A97C4CA4C72}"/>
              </a:ext>
            </a:extLst>
          </p:cNvPr>
          <p:cNvSpPr txBox="1">
            <a:spLocks/>
          </p:cNvSpPr>
          <p:nvPr/>
        </p:nvSpPr>
        <p:spPr>
          <a:xfrm>
            <a:off x="4038600" y="6522720"/>
            <a:ext cx="4114800" cy="261513"/>
          </a:xfrm>
          <a:prstGeom prst="rect">
            <a:avLst/>
          </a:prstGeom>
        </p:spPr>
        <p:txBody>
          <a:bodyPr vert="horz" lIns="0" tIns="0" rIns="0" bIns="0" spcCol="457200" rtlCol="0">
            <a:normAutofit/>
          </a:bodyPr>
          <a:lstStyle>
            <a:lvl1pPr marL="0" indent="0" algn="l" defTabSz="914400" rtl="0" eaLnBrk="1" latinLnBrk="0" hangingPunct="1">
              <a:lnSpc>
                <a:spcPct val="95000"/>
              </a:lnSpc>
              <a:spcBef>
                <a:spcPts val="800"/>
              </a:spcBef>
              <a:buFontTx/>
              <a:buNone/>
              <a:defRPr sz="1800" kern="1200">
                <a:solidFill>
                  <a:schemeClr val="tx1"/>
                </a:solidFill>
                <a:latin typeface="+mn-lt"/>
                <a:ea typeface="+mn-ea"/>
                <a:cs typeface="+mn-cs"/>
              </a:defRPr>
            </a:lvl1pPr>
            <a:lvl2pPr marL="2286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5pPr>
            <a:lvl6pPr marL="11430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6pPr>
            <a:lvl7pPr marL="13716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7pPr>
            <a:lvl8pPr marL="16002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8pPr>
            <a:lvl9pPr marL="18288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defRPr/>
            </a:pPr>
            <a:r>
              <a:rPr lang="en-US" sz="1000">
                <a:solidFill>
                  <a:srgbClr val="000000"/>
                </a:solidFill>
                <a:latin typeface="Arial"/>
              </a:rPr>
              <a:t>Proprietary and Confidential</a:t>
            </a:r>
          </a:p>
        </p:txBody>
      </p:sp>
    </p:spTree>
    <p:extLst>
      <p:ext uri="{BB962C8B-B14F-4D97-AF65-F5344CB8AC3E}">
        <p14:creationId xmlns:p14="http://schemas.microsoft.com/office/powerpoint/2010/main" val="312568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633CEBB-3630-56D7-2D83-584944F7C7BD}"/>
              </a:ext>
            </a:extLst>
          </p:cNvPr>
          <p:cNvSpPr>
            <a:spLocks noGrp="1"/>
          </p:cNvSpPr>
          <p:nvPr>
            <p:ph type="body" idx="1"/>
          </p:nvPr>
        </p:nvSpPr>
        <p:spPr/>
        <p:txBody>
          <a:bodyPr/>
          <a:lstStyle/>
          <a:p>
            <a:endParaRPr lang="en-US"/>
          </a:p>
        </p:txBody>
      </p:sp>
      <p:sp>
        <p:nvSpPr>
          <p:cNvPr id="5" name="Title 4">
            <a:extLst>
              <a:ext uri="{FF2B5EF4-FFF2-40B4-BE49-F238E27FC236}">
                <a16:creationId xmlns:a16="http://schemas.microsoft.com/office/drawing/2014/main" id="{85FA65D2-0D91-35E6-BB0B-77D7EF612A19}"/>
              </a:ext>
            </a:extLst>
          </p:cNvPr>
          <p:cNvSpPr>
            <a:spLocks noGrp="1"/>
          </p:cNvSpPr>
          <p:nvPr>
            <p:ph type="title"/>
          </p:nvPr>
        </p:nvSpPr>
        <p:spPr/>
        <p:txBody>
          <a:bodyPr/>
          <a:lstStyle/>
          <a:p>
            <a:r>
              <a:rPr lang="en-US"/>
              <a:t>Q&amp;A</a:t>
            </a:r>
          </a:p>
        </p:txBody>
      </p:sp>
      <p:sp>
        <p:nvSpPr>
          <p:cNvPr id="2" name="Slide Number Placeholder 3">
            <a:extLst>
              <a:ext uri="{FF2B5EF4-FFF2-40B4-BE49-F238E27FC236}">
                <a16:creationId xmlns:a16="http://schemas.microsoft.com/office/drawing/2014/main" id="{00FF90E1-4B6E-0641-B50D-E7D6530B9FD1}"/>
              </a:ext>
            </a:extLst>
          </p:cNvPr>
          <p:cNvSpPr>
            <a:spLocks noGrp="1"/>
          </p:cNvSpPr>
          <p:nvPr>
            <p:ph type="sldNum" sz="quarter" idx="10"/>
          </p:nvPr>
        </p:nvSpPr>
        <p:spPr>
          <a:xfrm>
            <a:off x="11277600" y="6423660"/>
            <a:ext cx="457200" cy="365760"/>
          </a:xfrm>
        </p:spPr>
        <p:txBody>
          <a:bodyPr/>
          <a:lstStyle/>
          <a:p>
            <a:fld id="{54C43044-12A5-4144-ACF2-73440A089539}" type="slidenum">
              <a:rPr lang="en-US" smtClean="0"/>
              <a:t>22</a:t>
            </a:fld>
            <a:endParaRPr lang="en-US"/>
          </a:p>
        </p:txBody>
      </p:sp>
    </p:spTree>
    <p:extLst>
      <p:ext uri="{BB962C8B-B14F-4D97-AF65-F5344CB8AC3E}">
        <p14:creationId xmlns:p14="http://schemas.microsoft.com/office/powerpoint/2010/main" val="304419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5F9EFA-E95C-C827-9685-DE16D076CD6A}"/>
              </a:ext>
            </a:extLst>
          </p:cNvPr>
          <p:cNvSpPr/>
          <p:nvPr/>
        </p:nvSpPr>
        <p:spPr bwMode="gray">
          <a:xfrm>
            <a:off x="0" y="6133171"/>
            <a:ext cx="1851103" cy="724829"/>
          </a:xfrm>
          <a:prstGeom prst="rect">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solidFill>
                <a:srgbClr val="152C73"/>
              </a:solidFill>
            </a:endParaRPr>
          </a:p>
        </p:txBody>
      </p:sp>
      <p:sp>
        <p:nvSpPr>
          <p:cNvPr id="8" name="Title 4">
            <a:extLst>
              <a:ext uri="{FF2B5EF4-FFF2-40B4-BE49-F238E27FC236}">
                <a16:creationId xmlns:a16="http://schemas.microsoft.com/office/drawing/2014/main" id="{849E9524-9987-9EFE-929A-C8571CC998F1}"/>
              </a:ext>
            </a:extLst>
          </p:cNvPr>
          <p:cNvSpPr txBox="1">
            <a:spLocks/>
          </p:cNvSpPr>
          <p:nvPr/>
        </p:nvSpPr>
        <p:spPr>
          <a:xfrm>
            <a:off x="330307" y="2691907"/>
            <a:ext cx="2460375" cy="2252548"/>
          </a:xfrm>
          <a:prstGeom prst="rect">
            <a:avLst/>
          </a:prstGeom>
        </p:spPr>
        <p:txBody>
          <a:bodyPr vert="horz" lIns="91440" tIns="45720" rIns="91440" bIns="45720" anchor="t"/>
          <a:lstStyle>
            <a:lvl1pPr algn="l" defTabSz="914400" rtl="0" eaLnBrk="1" latinLnBrk="0" hangingPunct="1">
              <a:lnSpc>
                <a:spcPct val="90000"/>
              </a:lnSpc>
              <a:spcBef>
                <a:spcPct val="0"/>
              </a:spcBef>
              <a:buNone/>
              <a:defRPr sz="4000" b="1" kern="1200" cap="none" baseline="0">
                <a:solidFill>
                  <a:schemeClr val="bg2"/>
                </a:solidFill>
                <a:latin typeface="+mj-lt"/>
                <a:ea typeface="+mj-ea"/>
                <a:cs typeface="+mj-cs"/>
              </a:defRPr>
            </a:lvl1pPr>
          </a:lstStyle>
          <a:p>
            <a:r>
              <a:rPr lang="en-US" sz="3200">
                <a:solidFill>
                  <a:srgbClr val="1891F6"/>
                </a:solidFill>
              </a:rPr>
              <a:t>Nominees</a:t>
            </a:r>
            <a:endParaRPr lang="en-US"/>
          </a:p>
        </p:txBody>
      </p:sp>
      <p:pic>
        <p:nvPicPr>
          <p:cNvPr id="4" name="Picture 3" descr="Logo&#10;&#10;Description automatically generated">
            <a:extLst>
              <a:ext uri="{FF2B5EF4-FFF2-40B4-BE49-F238E27FC236}">
                <a16:creationId xmlns:a16="http://schemas.microsoft.com/office/drawing/2014/main" id="{4AF600E5-3D05-6A29-B697-EE1FFB0315A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1605" y="3730010"/>
            <a:ext cx="2243178" cy="701118"/>
          </a:xfrm>
          <a:prstGeom prst="rect">
            <a:avLst/>
          </a:prstGeom>
        </p:spPr>
      </p:pic>
      <p:sp>
        <p:nvSpPr>
          <p:cNvPr id="3" name="TextBox 2">
            <a:extLst>
              <a:ext uri="{FF2B5EF4-FFF2-40B4-BE49-F238E27FC236}">
                <a16:creationId xmlns:a16="http://schemas.microsoft.com/office/drawing/2014/main" id="{29097DAF-3042-49E8-F374-2434BBE7ACF0}"/>
              </a:ext>
            </a:extLst>
          </p:cNvPr>
          <p:cNvSpPr txBox="1"/>
          <p:nvPr/>
        </p:nvSpPr>
        <p:spPr>
          <a:xfrm>
            <a:off x="9958896" y="0"/>
            <a:ext cx="224544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lumMod val="75000"/>
                  </a:srgbClr>
                </a:solidFill>
                <a:effectLst/>
                <a:uLnTx/>
                <a:uFillTx/>
                <a:latin typeface="Arial" panose="020B0604020202020204" pitchFamily="34" charset="0"/>
                <a:ea typeface="+mn-ea"/>
                <a:cs typeface="+mn-cs"/>
              </a:rPr>
              <a:t>Arch</a:t>
            </a:r>
          </a:p>
        </p:txBody>
      </p:sp>
      <p:sp>
        <p:nvSpPr>
          <p:cNvPr id="12" name="Slide Number Placeholder 3">
            <a:extLst>
              <a:ext uri="{FF2B5EF4-FFF2-40B4-BE49-F238E27FC236}">
                <a16:creationId xmlns:a16="http://schemas.microsoft.com/office/drawing/2014/main" id="{DEE6C867-37B0-A7BC-2354-D1535F4A6BD0}"/>
              </a:ext>
            </a:extLst>
          </p:cNvPr>
          <p:cNvSpPr>
            <a:spLocks noGrp="1"/>
          </p:cNvSpPr>
          <p:nvPr>
            <p:ph type="sldNum" sz="quarter" idx="12"/>
          </p:nvPr>
        </p:nvSpPr>
        <p:spPr>
          <a:xfrm>
            <a:off x="11575817" y="6423660"/>
            <a:ext cx="4572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C43044-12A5-4144-ACF2-73440A089539}"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pic>
        <p:nvPicPr>
          <p:cNvPr id="5" name="Picture 4" descr="A close-up of a text&#10;&#10;Description automatically generated">
            <a:extLst>
              <a:ext uri="{FF2B5EF4-FFF2-40B4-BE49-F238E27FC236}">
                <a16:creationId xmlns:a16="http://schemas.microsoft.com/office/drawing/2014/main" id="{5CB24B76-3215-4D48-DE21-B4DE074F24CE}"/>
              </a:ext>
            </a:extLst>
          </p:cNvPr>
          <p:cNvPicPr>
            <a:picLocks noChangeAspect="1"/>
          </p:cNvPicPr>
          <p:nvPr/>
        </p:nvPicPr>
        <p:blipFill>
          <a:blip r:embed="rId4"/>
          <a:stretch>
            <a:fillRect/>
          </a:stretch>
        </p:blipFill>
        <p:spPr>
          <a:xfrm>
            <a:off x="176934" y="4699309"/>
            <a:ext cx="2781548" cy="479343"/>
          </a:xfrm>
          <a:prstGeom prst="rect">
            <a:avLst/>
          </a:prstGeom>
        </p:spPr>
      </p:pic>
      <p:pic>
        <p:nvPicPr>
          <p:cNvPr id="9" name="Picture 8" descr="A collage of a group of people&#10;&#10;Description automatically generated">
            <a:extLst>
              <a:ext uri="{FF2B5EF4-FFF2-40B4-BE49-F238E27FC236}">
                <a16:creationId xmlns:a16="http://schemas.microsoft.com/office/drawing/2014/main" id="{1D5C7A9C-22BF-454B-FE2D-A02184B270AA}"/>
              </a:ext>
            </a:extLst>
          </p:cNvPr>
          <p:cNvPicPr>
            <a:picLocks noChangeAspect="1"/>
          </p:cNvPicPr>
          <p:nvPr/>
        </p:nvPicPr>
        <p:blipFill rotWithShape="1">
          <a:blip r:embed="rId5"/>
          <a:srcRect l="3128" t="32" r="24644" b="8109"/>
          <a:stretch/>
        </p:blipFill>
        <p:spPr>
          <a:xfrm>
            <a:off x="3435135" y="-215"/>
            <a:ext cx="6910343" cy="6868123"/>
          </a:xfrm>
          <a:prstGeom prst="rect">
            <a:avLst/>
          </a:prstGeom>
        </p:spPr>
      </p:pic>
      <p:sp>
        <p:nvSpPr>
          <p:cNvPr id="10" name="Footer Placeholder 3">
            <a:extLst>
              <a:ext uri="{FF2B5EF4-FFF2-40B4-BE49-F238E27FC236}">
                <a16:creationId xmlns:a16="http://schemas.microsoft.com/office/drawing/2014/main" id="{2862F1FF-52A1-5579-D1C3-D2B90B1D20B0}"/>
              </a:ext>
            </a:extLst>
          </p:cNvPr>
          <p:cNvSpPr txBox="1">
            <a:spLocks/>
          </p:cNvSpPr>
          <p:nvPr/>
        </p:nvSpPr>
        <p:spPr>
          <a:xfrm>
            <a:off x="-22262" y="6522720"/>
            <a:ext cx="3165512" cy="261513"/>
          </a:xfrm>
          <a:prstGeom prst="rect">
            <a:avLst/>
          </a:prstGeom>
        </p:spPr>
        <p:txBody>
          <a:bodyPr vert="horz" lIns="0" tIns="0" rIns="0" bIns="0" spcCol="457200" rtlCol="0">
            <a:normAutofit/>
          </a:bodyPr>
          <a:lstStyle>
            <a:lvl1pPr marL="0" indent="0" algn="l" defTabSz="914400" rtl="0" eaLnBrk="1" latinLnBrk="0" hangingPunct="1">
              <a:lnSpc>
                <a:spcPct val="95000"/>
              </a:lnSpc>
              <a:spcBef>
                <a:spcPts val="800"/>
              </a:spcBef>
              <a:buFontTx/>
              <a:buNone/>
              <a:defRPr sz="1800" kern="1200">
                <a:solidFill>
                  <a:schemeClr val="tx1"/>
                </a:solidFill>
                <a:latin typeface="+mn-lt"/>
                <a:ea typeface="+mn-ea"/>
                <a:cs typeface="+mn-cs"/>
              </a:defRPr>
            </a:lvl1pPr>
            <a:lvl2pPr marL="2286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5pPr>
            <a:lvl6pPr marL="11430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6pPr>
            <a:lvl7pPr marL="13716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7pPr>
            <a:lvl8pPr marL="16002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8pPr>
            <a:lvl9pPr marL="18288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defRPr/>
            </a:pPr>
            <a:r>
              <a:rPr lang="en-US" sz="1000">
                <a:solidFill>
                  <a:srgbClr val="000000"/>
                </a:solidFill>
                <a:latin typeface="Arial"/>
              </a:rPr>
              <a:t>Proprietary and Confidential</a:t>
            </a:r>
          </a:p>
        </p:txBody>
      </p:sp>
    </p:spTree>
    <p:extLst>
      <p:ext uri="{BB962C8B-B14F-4D97-AF65-F5344CB8AC3E}">
        <p14:creationId xmlns:p14="http://schemas.microsoft.com/office/powerpoint/2010/main" val="354184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723D274-F242-2888-C70F-9F660D05F645}"/>
              </a:ext>
            </a:extLst>
          </p:cNvPr>
          <p:cNvGraphicFramePr>
            <a:graphicFrameLocks noChangeAspect="1"/>
          </p:cNvGraphicFramePr>
          <p:nvPr>
            <p:custDataLst>
              <p:tags r:id="rId1"/>
            </p:custDataLst>
            <p:extLst>
              <p:ext uri="{D42A27DB-BD31-4B8C-83A1-F6EECF244321}">
                <p14:modId xmlns:p14="http://schemas.microsoft.com/office/powerpoint/2010/main" val="1453967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8" name="think-cell data - do not delete" hidden="1">
                        <a:extLst>
                          <a:ext uri="{FF2B5EF4-FFF2-40B4-BE49-F238E27FC236}">
                            <a16:creationId xmlns:a16="http://schemas.microsoft.com/office/drawing/2014/main" id="{7723D274-F242-2888-C70F-9F660D05F6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22830EB4-369A-63CB-B5D8-9E083B3EF7AC}"/>
              </a:ext>
            </a:extLst>
          </p:cNvPr>
          <p:cNvPicPr>
            <a:picLocks noChangeAspect="1"/>
          </p:cNvPicPr>
          <p:nvPr/>
        </p:nvPicPr>
        <p:blipFill>
          <a:blip r:embed="rId6"/>
          <a:stretch>
            <a:fillRect/>
          </a:stretch>
        </p:blipFill>
        <p:spPr>
          <a:xfrm>
            <a:off x="0" y="170368"/>
            <a:ext cx="12192000" cy="6260932"/>
          </a:xfrm>
          <a:prstGeom prst="rect">
            <a:avLst/>
          </a:prstGeom>
        </p:spPr>
      </p:pic>
      <p:sp>
        <p:nvSpPr>
          <p:cNvPr id="2" name="Footer Placeholder 3">
            <a:extLst>
              <a:ext uri="{FF2B5EF4-FFF2-40B4-BE49-F238E27FC236}">
                <a16:creationId xmlns:a16="http://schemas.microsoft.com/office/drawing/2014/main" id="{8885532D-FAE7-BFCD-FD55-5217F73E9F0C}"/>
              </a:ext>
            </a:extLst>
          </p:cNvPr>
          <p:cNvSpPr txBox="1">
            <a:spLocks/>
          </p:cNvSpPr>
          <p:nvPr/>
        </p:nvSpPr>
        <p:spPr>
          <a:xfrm>
            <a:off x="4038600" y="6522720"/>
            <a:ext cx="4114800" cy="261513"/>
          </a:xfrm>
          <a:prstGeom prst="rect">
            <a:avLst/>
          </a:prstGeom>
        </p:spPr>
        <p:txBody>
          <a:bodyPr vert="horz" lIns="0" tIns="0" rIns="0" bIns="0" spcCol="457200" rtlCol="0">
            <a:normAutofit/>
          </a:bodyPr>
          <a:lstStyle>
            <a:lvl1pPr marL="0" indent="0" algn="l" defTabSz="914400" rtl="0" eaLnBrk="1" latinLnBrk="0" hangingPunct="1">
              <a:lnSpc>
                <a:spcPct val="95000"/>
              </a:lnSpc>
              <a:spcBef>
                <a:spcPts val="800"/>
              </a:spcBef>
              <a:buFontTx/>
              <a:buNone/>
              <a:defRPr sz="1800" kern="1200">
                <a:solidFill>
                  <a:schemeClr val="tx1"/>
                </a:solidFill>
                <a:latin typeface="+mn-lt"/>
                <a:ea typeface="+mn-ea"/>
                <a:cs typeface="+mn-cs"/>
              </a:defRPr>
            </a:lvl1pPr>
            <a:lvl2pPr marL="2286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5pPr>
            <a:lvl6pPr marL="11430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6pPr>
            <a:lvl7pPr marL="13716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7pPr>
            <a:lvl8pPr marL="16002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8pPr>
            <a:lvl9pPr marL="18288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defRPr/>
            </a:pPr>
            <a:r>
              <a:rPr lang="en-US" sz="1000">
                <a:solidFill>
                  <a:srgbClr val="000000"/>
                </a:solidFill>
                <a:latin typeface="Arial"/>
              </a:rPr>
              <a:t>Proprietary and Confidential</a:t>
            </a:r>
          </a:p>
        </p:txBody>
      </p:sp>
      <p:sp>
        <p:nvSpPr>
          <p:cNvPr id="5" name="Slide Number Placeholder 3">
            <a:extLst>
              <a:ext uri="{FF2B5EF4-FFF2-40B4-BE49-F238E27FC236}">
                <a16:creationId xmlns:a16="http://schemas.microsoft.com/office/drawing/2014/main" id="{568EE314-8B6E-B301-008B-54D4BE1EAED2}"/>
              </a:ext>
            </a:extLst>
          </p:cNvPr>
          <p:cNvSpPr>
            <a:spLocks noGrp="1"/>
          </p:cNvSpPr>
          <p:nvPr>
            <p:ph type="sldNum" sz="quarter" idx="12"/>
          </p:nvPr>
        </p:nvSpPr>
        <p:spPr>
          <a:xfrm>
            <a:off x="11575817" y="6423660"/>
            <a:ext cx="4572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C43044-12A5-4144-ACF2-73440A089539}"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4350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rierLogo" descr="Carrier">
            <a:extLst>
              <a:ext uri="{FF2B5EF4-FFF2-40B4-BE49-F238E27FC236}">
                <a16:creationId xmlns:a16="http://schemas.microsoft.com/office/drawing/2014/main" id="{788B64CA-2415-4455-9468-37054114628A}"/>
              </a:ext>
            </a:extLst>
          </p:cNvPr>
          <p:cNvPicPr>
            <a:picLocks noChangeAspect="1"/>
          </p:cNvPicPr>
          <p:nvPr/>
        </p:nvPicPr>
        <p:blipFill>
          <a:blip r:embed="rId3"/>
          <a:stretch>
            <a:fillRect/>
          </a:stretch>
        </p:blipFill>
        <p:spPr>
          <a:xfrm>
            <a:off x="2105660" y="1197439"/>
            <a:ext cx="7913370" cy="4254500"/>
          </a:xfrm>
          <a:prstGeom prst="rect">
            <a:avLst/>
          </a:prstGeom>
        </p:spPr>
      </p:pic>
    </p:spTree>
    <p:extLst>
      <p:ext uri="{BB962C8B-B14F-4D97-AF65-F5344CB8AC3E}">
        <p14:creationId xmlns:p14="http://schemas.microsoft.com/office/powerpoint/2010/main" val="305834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AA2AAF5-7552-0F1E-B626-C59C5133FED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499" progId="TCLayout.ActiveDocument.1">
                  <p:embed/>
                </p:oleObj>
              </mc:Choice>
              <mc:Fallback>
                <p:oleObj name="think-cell Slide" r:id="rId4" imgW="499" imgH="499" progId="TCLayout.ActiveDocument.1">
                  <p:embed/>
                  <p:pic>
                    <p:nvPicPr>
                      <p:cNvPr id="9" name="think-cell data - do not delete" hidden="1">
                        <a:extLst>
                          <a:ext uri="{FF2B5EF4-FFF2-40B4-BE49-F238E27FC236}">
                            <a16:creationId xmlns:a16="http://schemas.microsoft.com/office/drawing/2014/main" id="{0AA2AAF5-7552-0F1E-B626-C59C5133FED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5625044-E807-0BA9-80D9-C4D773C774C8}"/>
              </a:ext>
            </a:extLst>
          </p:cNvPr>
          <p:cNvSpPr>
            <a:spLocks noGrp="1"/>
          </p:cNvSpPr>
          <p:nvPr>
            <p:ph type="title"/>
          </p:nvPr>
        </p:nvSpPr>
        <p:spPr/>
        <p:txBody>
          <a:bodyPr vert="horz"/>
          <a:lstStyle/>
          <a:p>
            <a:r>
              <a:rPr lang="en-US"/>
              <a:t>Hydronics Org Announcement</a:t>
            </a:r>
          </a:p>
        </p:txBody>
      </p:sp>
      <p:sp>
        <p:nvSpPr>
          <p:cNvPr id="12" name="Slide Number Placeholder 11">
            <a:extLst>
              <a:ext uri="{FF2B5EF4-FFF2-40B4-BE49-F238E27FC236}">
                <a16:creationId xmlns:a16="http://schemas.microsoft.com/office/drawing/2014/main" id="{3A92BD8F-54EF-2DD4-B53A-10067F8A9084}"/>
              </a:ext>
            </a:extLst>
          </p:cNvPr>
          <p:cNvSpPr>
            <a:spLocks noGrp="1"/>
          </p:cNvSpPr>
          <p:nvPr>
            <p:ph type="sldNum" sz="quarter" idx="12"/>
          </p:nvPr>
        </p:nvSpPr>
        <p:spPr/>
        <p:txBody>
          <a:bodyPr/>
          <a:lstStyle/>
          <a:p>
            <a:fld id="{54C43044-12A5-4144-ACF2-73440A089539}" type="slidenum">
              <a:rPr lang="en-US" smtClean="0"/>
              <a:t>3</a:t>
            </a:fld>
            <a:endParaRPr lang="en-US"/>
          </a:p>
        </p:txBody>
      </p:sp>
      <p:pic>
        <p:nvPicPr>
          <p:cNvPr id="3" name="Picture 2">
            <a:extLst>
              <a:ext uri="{FF2B5EF4-FFF2-40B4-BE49-F238E27FC236}">
                <a16:creationId xmlns:a16="http://schemas.microsoft.com/office/drawing/2014/main" id="{9FC6AFDA-322A-06E6-DFAF-89A681FF6118}"/>
              </a:ext>
            </a:extLst>
          </p:cNvPr>
          <p:cNvPicPr>
            <a:picLocks noChangeAspect="1"/>
          </p:cNvPicPr>
          <p:nvPr/>
        </p:nvPicPr>
        <p:blipFill>
          <a:blip r:embed="rId6"/>
          <a:stretch>
            <a:fillRect/>
          </a:stretch>
        </p:blipFill>
        <p:spPr>
          <a:xfrm>
            <a:off x="1062339" y="2644527"/>
            <a:ext cx="1780409" cy="670319"/>
          </a:xfrm>
          <a:prstGeom prst="rect">
            <a:avLst/>
          </a:prstGeom>
        </p:spPr>
      </p:pic>
      <p:pic>
        <p:nvPicPr>
          <p:cNvPr id="4" name="Picture 3">
            <a:extLst>
              <a:ext uri="{FF2B5EF4-FFF2-40B4-BE49-F238E27FC236}">
                <a16:creationId xmlns:a16="http://schemas.microsoft.com/office/drawing/2014/main" id="{A25E75C2-CC8E-7F35-DFF8-8FA15A25BC17}"/>
              </a:ext>
            </a:extLst>
          </p:cNvPr>
          <p:cNvPicPr>
            <a:picLocks noChangeAspect="1"/>
          </p:cNvPicPr>
          <p:nvPr/>
        </p:nvPicPr>
        <p:blipFill>
          <a:blip r:embed="rId7"/>
          <a:stretch>
            <a:fillRect/>
          </a:stretch>
        </p:blipFill>
        <p:spPr>
          <a:xfrm>
            <a:off x="1025015" y="4460490"/>
            <a:ext cx="1900356" cy="563604"/>
          </a:xfrm>
          <a:prstGeom prst="rect">
            <a:avLst/>
          </a:prstGeom>
        </p:spPr>
      </p:pic>
      <p:sp>
        <p:nvSpPr>
          <p:cNvPr id="6" name="Content Placeholder 4">
            <a:extLst>
              <a:ext uri="{FF2B5EF4-FFF2-40B4-BE49-F238E27FC236}">
                <a16:creationId xmlns:a16="http://schemas.microsoft.com/office/drawing/2014/main" id="{9D1C6B19-147F-A0BC-77FF-5FF1026AF7AD}"/>
              </a:ext>
            </a:extLst>
          </p:cNvPr>
          <p:cNvSpPr txBox="1">
            <a:spLocks/>
          </p:cNvSpPr>
          <p:nvPr/>
        </p:nvSpPr>
        <p:spPr>
          <a:xfrm>
            <a:off x="2952050" y="2619702"/>
            <a:ext cx="1434956" cy="874040"/>
          </a:xfrm>
          <a:prstGeom prst="rect">
            <a:avLst/>
          </a:prstGeom>
        </p:spPr>
        <p:txBody>
          <a:bodyPr vert="horz" lIns="0" tIns="0" rIns="0" bIns="0" spcCol="457200" rtlCol="0" anchor="t">
            <a:noAutofit/>
          </a:bodyPr>
          <a:lstStyle>
            <a:lvl1pPr marL="228600" indent="-228600" algn="l" defTabSz="914400" rtl="0" eaLnBrk="1" latinLnBrk="0" hangingPunct="1">
              <a:lnSpc>
                <a:spcPct val="95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500"/>
              </a:spcBef>
              <a:buFont typeface="Arial" panose="020B0604020202020204" pitchFamily="34" charset="0"/>
              <a:buNone/>
            </a:pPr>
            <a:r>
              <a:rPr lang="en-US" sz="1400"/>
              <a:t>Burners</a:t>
            </a:r>
          </a:p>
          <a:p>
            <a:pPr marL="0" indent="0">
              <a:lnSpc>
                <a:spcPct val="100000"/>
              </a:lnSpc>
              <a:spcBef>
                <a:spcPts val="500"/>
              </a:spcBef>
              <a:buFont typeface="Arial" panose="020B0604020202020204" pitchFamily="34" charset="0"/>
              <a:buNone/>
            </a:pPr>
            <a:r>
              <a:rPr lang="en-US" sz="1400"/>
              <a:t>Jet burner boilers</a:t>
            </a:r>
          </a:p>
          <a:p>
            <a:pPr marL="0" indent="0">
              <a:lnSpc>
                <a:spcPct val="100000"/>
              </a:lnSpc>
              <a:spcBef>
                <a:spcPts val="500"/>
              </a:spcBef>
              <a:buFont typeface="Arial" panose="020B0604020202020204" pitchFamily="34" charset="0"/>
              <a:buNone/>
            </a:pPr>
            <a:r>
              <a:rPr lang="en-US" sz="1400"/>
              <a:t>LCML boilers</a:t>
            </a:r>
          </a:p>
        </p:txBody>
      </p:sp>
      <p:sp>
        <p:nvSpPr>
          <p:cNvPr id="18" name="Content Placeholder 4">
            <a:extLst>
              <a:ext uri="{FF2B5EF4-FFF2-40B4-BE49-F238E27FC236}">
                <a16:creationId xmlns:a16="http://schemas.microsoft.com/office/drawing/2014/main" id="{9963ADC7-B6CF-0945-8A64-CB83BD294B9B}"/>
              </a:ext>
            </a:extLst>
          </p:cNvPr>
          <p:cNvSpPr txBox="1">
            <a:spLocks/>
          </p:cNvSpPr>
          <p:nvPr/>
        </p:nvSpPr>
        <p:spPr>
          <a:xfrm>
            <a:off x="2952050" y="4212224"/>
            <a:ext cx="1780408" cy="1285259"/>
          </a:xfrm>
          <a:prstGeom prst="rect">
            <a:avLst/>
          </a:prstGeom>
        </p:spPr>
        <p:txBody>
          <a:bodyPr vert="horz" lIns="0" tIns="0" rIns="0" bIns="0" spcCol="457200" rtlCol="0" anchor="t">
            <a:noAutofit/>
          </a:bodyPr>
          <a:lstStyle>
            <a:lvl1pPr marL="228600" indent="-228600" algn="l" defTabSz="914400" rtl="0" eaLnBrk="1" latinLnBrk="0" hangingPunct="1">
              <a:lnSpc>
                <a:spcPct val="95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500"/>
              </a:spcBef>
              <a:buFont typeface="Arial" panose="020B0604020202020204" pitchFamily="34" charset="0"/>
              <a:buNone/>
            </a:pPr>
            <a:r>
              <a:rPr lang="en-US" sz="1400"/>
              <a:t>RES boilers</a:t>
            </a:r>
            <a:endParaRPr lang="en-US" sz="1400" b="1" u="sng"/>
          </a:p>
          <a:p>
            <a:pPr marL="0" indent="0">
              <a:lnSpc>
                <a:spcPct val="100000"/>
              </a:lnSpc>
              <a:spcBef>
                <a:spcPts val="500"/>
              </a:spcBef>
              <a:buFont typeface="Arial" panose="020B0604020202020204" pitchFamily="34" charset="0"/>
              <a:buNone/>
            </a:pPr>
            <a:r>
              <a:rPr lang="en-US" sz="1400"/>
              <a:t>LCML boilers</a:t>
            </a:r>
          </a:p>
          <a:p>
            <a:pPr marL="0" indent="0">
              <a:lnSpc>
                <a:spcPct val="100000"/>
              </a:lnSpc>
              <a:spcBef>
                <a:spcPts val="500"/>
              </a:spcBef>
              <a:buFont typeface="Arial" panose="020B0604020202020204" pitchFamily="34" charset="0"/>
              <a:buNone/>
            </a:pPr>
            <a:r>
              <a:rPr lang="en-US" sz="1400"/>
              <a:t>RES hydronic HPs</a:t>
            </a:r>
          </a:p>
          <a:p>
            <a:pPr marL="0" indent="0">
              <a:lnSpc>
                <a:spcPct val="100000"/>
              </a:lnSpc>
              <a:spcBef>
                <a:spcPts val="500"/>
              </a:spcBef>
              <a:buFont typeface="Arial" panose="020B0604020202020204" pitchFamily="34" charset="0"/>
              <a:buNone/>
            </a:pPr>
            <a:r>
              <a:rPr lang="en-US" sz="1400"/>
              <a:t>Indirect water tanks</a:t>
            </a:r>
          </a:p>
        </p:txBody>
      </p:sp>
      <p:sp>
        <p:nvSpPr>
          <p:cNvPr id="21" name="Rectangle 20">
            <a:extLst>
              <a:ext uri="{FF2B5EF4-FFF2-40B4-BE49-F238E27FC236}">
                <a16:creationId xmlns:a16="http://schemas.microsoft.com/office/drawing/2014/main" id="{AD69B15E-48CC-0D58-6010-6A389A909C96}"/>
              </a:ext>
            </a:extLst>
          </p:cNvPr>
          <p:cNvSpPr/>
          <p:nvPr/>
        </p:nvSpPr>
        <p:spPr bwMode="gray">
          <a:xfrm>
            <a:off x="942392" y="2409639"/>
            <a:ext cx="3622872" cy="1154655"/>
          </a:xfrm>
          <a:prstGeom prst="rect">
            <a:avLst/>
          </a:prstGeom>
          <a:noFill/>
          <a:ln w="28575">
            <a:solidFill>
              <a:srgbClr val="C00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22" name="Rectangle 21">
            <a:extLst>
              <a:ext uri="{FF2B5EF4-FFF2-40B4-BE49-F238E27FC236}">
                <a16:creationId xmlns:a16="http://schemas.microsoft.com/office/drawing/2014/main" id="{E33B31E7-F72F-1546-BF0D-0B5B3FB1732F}"/>
              </a:ext>
            </a:extLst>
          </p:cNvPr>
          <p:cNvSpPr/>
          <p:nvPr/>
        </p:nvSpPr>
        <p:spPr bwMode="gray">
          <a:xfrm>
            <a:off x="946332" y="4145134"/>
            <a:ext cx="3618932" cy="1154655"/>
          </a:xfrm>
          <a:prstGeom prst="rect">
            <a:avLst/>
          </a:prstGeom>
          <a:noFill/>
          <a:ln w="28575">
            <a:solidFill>
              <a:srgbClr val="C00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23" name="Rectangle 22">
            <a:extLst>
              <a:ext uri="{FF2B5EF4-FFF2-40B4-BE49-F238E27FC236}">
                <a16:creationId xmlns:a16="http://schemas.microsoft.com/office/drawing/2014/main" id="{E6858EF5-E530-E8EC-03B5-C87056F0F993}"/>
              </a:ext>
            </a:extLst>
          </p:cNvPr>
          <p:cNvSpPr/>
          <p:nvPr/>
        </p:nvSpPr>
        <p:spPr bwMode="gray">
          <a:xfrm>
            <a:off x="746449" y="1474237"/>
            <a:ext cx="4122384" cy="4290622"/>
          </a:xfrm>
          <a:prstGeom prst="rect">
            <a:avLst/>
          </a:prstGeom>
          <a:noFill/>
          <a:ln w="38100">
            <a:solidFill>
              <a:schemeClr val="bg2"/>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24" name="TextBox 23">
            <a:extLst>
              <a:ext uri="{FF2B5EF4-FFF2-40B4-BE49-F238E27FC236}">
                <a16:creationId xmlns:a16="http://schemas.microsoft.com/office/drawing/2014/main" id="{1F725066-4177-B8A4-C84C-7AD96E9EBEA5}"/>
              </a:ext>
            </a:extLst>
          </p:cNvPr>
          <p:cNvSpPr txBox="1"/>
          <p:nvPr/>
        </p:nvSpPr>
        <p:spPr>
          <a:xfrm>
            <a:off x="1148963" y="1589031"/>
            <a:ext cx="3209730" cy="531845"/>
          </a:xfrm>
          <a:prstGeom prst="rect">
            <a:avLst/>
          </a:prstGeom>
          <a:noFill/>
        </p:spPr>
        <p:txBody>
          <a:bodyPr wrap="square" lIns="0" tIns="0" rIns="0" bIns="0" rtlCol="0" anchor="ctr">
            <a:noAutofit/>
          </a:bodyPr>
          <a:lstStyle/>
          <a:p>
            <a:pPr algn="ctr">
              <a:lnSpc>
                <a:spcPct val="95000"/>
              </a:lnSpc>
            </a:pPr>
            <a:r>
              <a:rPr lang="en-US" sz="3200" b="1">
                <a:solidFill>
                  <a:schemeClr val="bg2"/>
                </a:solidFill>
              </a:rPr>
              <a:t>NARS</a:t>
            </a:r>
            <a:endParaRPr lang="en-US" sz="1600" b="1">
              <a:solidFill>
                <a:schemeClr val="bg2"/>
              </a:solidFill>
            </a:endParaRPr>
          </a:p>
        </p:txBody>
      </p:sp>
      <p:pic>
        <p:nvPicPr>
          <p:cNvPr id="26" name="Picture 25">
            <a:extLst>
              <a:ext uri="{FF2B5EF4-FFF2-40B4-BE49-F238E27FC236}">
                <a16:creationId xmlns:a16="http://schemas.microsoft.com/office/drawing/2014/main" id="{3B45D19A-D317-9AFD-FE52-9D54A9623613}"/>
              </a:ext>
            </a:extLst>
          </p:cNvPr>
          <p:cNvPicPr>
            <a:picLocks noChangeAspect="1"/>
          </p:cNvPicPr>
          <p:nvPr/>
        </p:nvPicPr>
        <p:blipFill>
          <a:blip r:embed="rId7"/>
          <a:stretch>
            <a:fillRect/>
          </a:stretch>
        </p:blipFill>
        <p:spPr>
          <a:xfrm>
            <a:off x="7019053" y="5650043"/>
            <a:ext cx="1048128" cy="310852"/>
          </a:xfrm>
          <a:prstGeom prst="rect">
            <a:avLst/>
          </a:prstGeom>
        </p:spPr>
      </p:pic>
      <p:sp>
        <p:nvSpPr>
          <p:cNvPr id="34" name="Rectangle 33">
            <a:extLst>
              <a:ext uri="{FF2B5EF4-FFF2-40B4-BE49-F238E27FC236}">
                <a16:creationId xmlns:a16="http://schemas.microsoft.com/office/drawing/2014/main" id="{B35E59C9-43ED-73E8-1891-601C12725A82}"/>
              </a:ext>
            </a:extLst>
          </p:cNvPr>
          <p:cNvSpPr/>
          <p:nvPr/>
        </p:nvSpPr>
        <p:spPr bwMode="gray">
          <a:xfrm>
            <a:off x="6742922" y="1219770"/>
            <a:ext cx="4084210" cy="2384547"/>
          </a:xfrm>
          <a:prstGeom prst="rect">
            <a:avLst/>
          </a:prstGeom>
          <a:noFill/>
          <a:ln w="38100">
            <a:solidFill>
              <a:schemeClr val="bg2"/>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35" name="TextBox 34">
            <a:extLst>
              <a:ext uri="{FF2B5EF4-FFF2-40B4-BE49-F238E27FC236}">
                <a16:creationId xmlns:a16="http://schemas.microsoft.com/office/drawing/2014/main" id="{32BEAC64-CC06-A21F-9256-3D9431B9A38B}"/>
              </a:ext>
            </a:extLst>
          </p:cNvPr>
          <p:cNvSpPr txBox="1"/>
          <p:nvPr/>
        </p:nvSpPr>
        <p:spPr>
          <a:xfrm>
            <a:off x="7194502" y="1318933"/>
            <a:ext cx="3209730" cy="531845"/>
          </a:xfrm>
          <a:prstGeom prst="rect">
            <a:avLst/>
          </a:prstGeom>
          <a:noFill/>
        </p:spPr>
        <p:txBody>
          <a:bodyPr wrap="square" lIns="0" tIns="0" rIns="0" bIns="0" rtlCol="0" anchor="ctr">
            <a:noAutofit/>
          </a:bodyPr>
          <a:lstStyle/>
          <a:p>
            <a:pPr algn="ctr">
              <a:lnSpc>
                <a:spcPct val="95000"/>
              </a:lnSpc>
            </a:pPr>
            <a:r>
              <a:rPr lang="en-US" sz="3200" b="1">
                <a:solidFill>
                  <a:schemeClr val="bg2"/>
                </a:solidFill>
              </a:rPr>
              <a:t>RLC EMEA</a:t>
            </a:r>
            <a:endParaRPr lang="en-US" sz="1600" b="1">
              <a:solidFill>
                <a:schemeClr val="bg2"/>
              </a:solidFill>
            </a:endParaRPr>
          </a:p>
        </p:txBody>
      </p:sp>
      <p:sp>
        <p:nvSpPr>
          <p:cNvPr id="36" name="Right Arrow 35">
            <a:extLst>
              <a:ext uri="{FF2B5EF4-FFF2-40B4-BE49-F238E27FC236}">
                <a16:creationId xmlns:a16="http://schemas.microsoft.com/office/drawing/2014/main" id="{115B68E0-C0FE-758B-525F-5F7E9A6302FE}"/>
              </a:ext>
            </a:extLst>
          </p:cNvPr>
          <p:cNvSpPr/>
          <p:nvPr/>
        </p:nvSpPr>
        <p:spPr bwMode="gray">
          <a:xfrm>
            <a:off x="5144476" y="2794630"/>
            <a:ext cx="1290132" cy="1840240"/>
          </a:xfrm>
          <a:prstGeom prst="rightArrow">
            <a:avLst/>
          </a:prstGeom>
          <a:solidFill>
            <a:schemeClr val="bg2"/>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39" name="Rectangle 38">
            <a:extLst>
              <a:ext uri="{FF2B5EF4-FFF2-40B4-BE49-F238E27FC236}">
                <a16:creationId xmlns:a16="http://schemas.microsoft.com/office/drawing/2014/main" id="{B062AD1F-57B7-AC4B-7B52-2A9B3C0FFFCC}"/>
              </a:ext>
            </a:extLst>
          </p:cNvPr>
          <p:cNvSpPr/>
          <p:nvPr/>
        </p:nvSpPr>
        <p:spPr bwMode="gray">
          <a:xfrm>
            <a:off x="6738177" y="3787998"/>
            <a:ext cx="4084210" cy="2482173"/>
          </a:xfrm>
          <a:prstGeom prst="rect">
            <a:avLst/>
          </a:prstGeom>
          <a:noFill/>
          <a:ln w="38100">
            <a:solidFill>
              <a:schemeClr val="bg2"/>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40" name="TextBox 39">
            <a:extLst>
              <a:ext uri="{FF2B5EF4-FFF2-40B4-BE49-F238E27FC236}">
                <a16:creationId xmlns:a16="http://schemas.microsoft.com/office/drawing/2014/main" id="{C21E6E27-B359-1EDA-CBD2-73AF341F99CD}"/>
              </a:ext>
            </a:extLst>
          </p:cNvPr>
          <p:cNvSpPr txBox="1"/>
          <p:nvPr/>
        </p:nvSpPr>
        <p:spPr>
          <a:xfrm>
            <a:off x="7180162" y="3922482"/>
            <a:ext cx="3209730" cy="257752"/>
          </a:xfrm>
          <a:prstGeom prst="rect">
            <a:avLst/>
          </a:prstGeom>
          <a:noFill/>
        </p:spPr>
        <p:txBody>
          <a:bodyPr wrap="square" lIns="0" tIns="0" rIns="0" bIns="0" rtlCol="0" anchor="ctr">
            <a:noAutofit/>
          </a:bodyPr>
          <a:lstStyle/>
          <a:p>
            <a:pPr algn="ctr">
              <a:lnSpc>
                <a:spcPct val="95000"/>
              </a:lnSpc>
            </a:pPr>
            <a:r>
              <a:rPr lang="en-US" sz="3200" b="1">
                <a:solidFill>
                  <a:schemeClr val="bg2"/>
                </a:solidFill>
              </a:rPr>
              <a:t>NARS</a:t>
            </a:r>
            <a:endParaRPr lang="en-US" sz="1600" b="1">
              <a:solidFill>
                <a:schemeClr val="bg2"/>
              </a:solidFill>
            </a:endParaRPr>
          </a:p>
        </p:txBody>
      </p:sp>
      <p:pic>
        <p:nvPicPr>
          <p:cNvPr id="42" name="Picture 41">
            <a:extLst>
              <a:ext uri="{FF2B5EF4-FFF2-40B4-BE49-F238E27FC236}">
                <a16:creationId xmlns:a16="http://schemas.microsoft.com/office/drawing/2014/main" id="{5EC3D2D3-0412-D173-2C99-1F6805E1A439}"/>
              </a:ext>
            </a:extLst>
          </p:cNvPr>
          <p:cNvPicPr>
            <a:picLocks noChangeAspect="1"/>
          </p:cNvPicPr>
          <p:nvPr/>
        </p:nvPicPr>
        <p:blipFill>
          <a:blip r:embed="rId6"/>
          <a:stretch>
            <a:fillRect/>
          </a:stretch>
        </p:blipFill>
        <p:spPr>
          <a:xfrm>
            <a:off x="8127895" y="5679726"/>
            <a:ext cx="639909" cy="240924"/>
          </a:xfrm>
          <a:prstGeom prst="rect">
            <a:avLst/>
          </a:prstGeom>
        </p:spPr>
      </p:pic>
      <p:pic>
        <p:nvPicPr>
          <p:cNvPr id="43" name="Graphic 42">
            <a:extLst>
              <a:ext uri="{FF2B5EF4-FFF2-40B4-BE49-F238E27FC236}">
                <a16:creationId xmlns:a16="http://schemas.microsoft.com/office/drawing/2014/main" id="{2E375A9F-1DB5-3A84-B76C-ECBE1458B6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01947" y="5350143"/>
            <a:ext cx="694315" cy="277726"/>
          </a:xfrm>
          <a:prstGeom prst="rect">
            <a:avLst/>
          </a:prstGeom>
        </p:spPr>
      </p:pic>
      <p:pic>
        <p:nvPicPr>
          <p:cNvPr id="44" name="Picture 43">
            <a:extLst>
              <a:ext uri="{FF2B5EF4-FFF2-40B4-BE49-F238E27FC236}">
                <a16:creationId xmlns:a16="http://schemas.microsoft.com/office/drawing/2014/main" id="{E422B820-E4F2-C9EF-A26A-C0AE05D7986C}"/>
              </a:ext>
            </a:extLst>
          </p:cNvPr>
          <p:cNvPicPr>
            <a:picLocks noChangeAspect="1"/>
          </p:cNvPicPr>
          <p:nvPr/>
        </p:nvPicPr>
        <p:blipFill>
          <a:blip r:embed="rId6"/>
          <a:stretch>
            <a:fillRect/>
          </a:stretch>
        </p:blipFill>
        <p:spPr>
          <a:xfrm>
            <a:off x="7111686" y="2258969"/>
            <a:ext cx="1780409" cy="670319"/>
          </a:xfrm>
          <a:prstGeom prst="rect">
            <a:avLst/>
          </a:prstGeom>
        </p:spPr>
      </p:pic>
      <p:sp>
        <p:nvSpPr>
          <p:cNvPr id="45" name="Content Placeholder 4">
            <a:extLst>
              <a:ext uri="{FF2B5EF4-FFF2-40B4-BE49-F238E27FC236}">
                <a16:creationId xmlns:a16="http://schemas.microsoft.com/office/drawing/2014/main" id="{2AFC4B41-14D8-713A-2D4E-95A49B34E50C}"/>
              </a:ext>
            </a:extLst>
          </p:cNvPr>
          <p:cNvSpPr txBox="1">
            <a:spLocks/>
          </p:cNvSpPr>
          <p:nvPr/>
        </p:nvSpPr>
        <p:spPr>
          <a:xfrm>
            <a:off x="9001397" y="2329144"/>
            <a:ext cx="1434956" cy="580308"/>
          </a:xfrm>
          <a:prstGeom prst="rect">
            <a:avLst/>
          </a:prstGeom>
        </p:spPr>
        <p:txBody>
          <a:bodyPr vert="horz" lIns="0" tIns="0" rIns="0" bIns="0" spcCol="457200" rtlCol="0" anchor="t">
            <a:noAutofit/>
          </a:bodyPr>
          <a:lstStyle>
            <a:lvl1pPr marL="228600" indent="-228600" algn="l" defTabSz="914400" rtl="0" eaLnBrk="1" latinLnBrk="0" hangingPunct="1">
              <a:lnSpc>
                <a:spcPct val="95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500"/>
              </a:spcBef>
              <a:buFont typeface="Arial" panose="020B0604020202020204" pitchFamily="34" charset="0"/>
              <a:buNone/>
            </a:pPr>
            <a:r>
              <a:rPr lang="en-US" sz="1400"/>
              <a:t>Burners &amp;</a:t>
            </a:r>
          </a:p>
          <a:p>
            <a:pPr marL="0" indent="0">
              <a:lnSpc>
                <a:spcPct val="100000"/>
              </a:lnSpc>
              <a:spcBef>
                <a:spcPts val="500"/>
              </a:spcBef>
              <a:buFont typeface="Arial" panose="020B0604020202020204" pitchFamily="34" charset="0"/>
              <a:buNone/>
            </a:pPr>
            <a:r>
              <a:rPr lang="en-US" sz="1400"/>
              <a:t>Industrial System solutions</a:t>
            </a:r>
          </a:p>
        </p:txBody>
      </p:sp>
      <p:sp>
        <p:nvSpPr>
          <p:cNvPr id="46" name="Rectangle 45">
            <a:extLst>
              <a:ext uri="{FF2B5EF4-FFF2-40B4-BE49-F238E27FC236}">
                <a16:creationId xmlns:a16="http://schemas.microsoft.com/office/drawing/2014/main" id="{A003AADD-AAB7-17F2-7DB8-80CFFA537E5D}"/>
              </a:ext>
            </a:extLst>
          </p:cNvPr>
          <p:cNvSpPr/>
          <p:nvPr/>
        </p:nvSpPr>
        <p:spPr bwMode="gray">
          <a:xfrm>
            <a:off x="6991739" y="2024081"/>
            <a:ext cx="3622872" cy="1154655"/>
          </a:xfrm>
          <a:prstGeom prst="rect">
            <a:avLst/>
          </a:prstGeom>
          <a:noFill/>
          <a:ln w="28575">
            <a:solidFill>
              <a:srgbClr val="C00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48" name="Content Placeholder 4">
            <a:extLst>
              <a:ext uri="{FF2B5EF4-FFF2-40B4-BE49-F238E27FC236}">
                <a16:creationId xmlns:a16="http://schemas.microsoft.com/office/drawing/2014/main" id="{E9E270C7-C9BE-05A0-53F8-CB660F97C28F}"/>
              </a:ext>
            </a:extLst>
          </p:cNvPr>
          <p:cNvSpPr txBox="1">
            <a:spLocks/>
          </p:cNvSpPr>
          <p:nvPr/>
        </p:nvSpPr>
        <p:spPr>
          <a:xfrm>
            <a:off x="8943048" y="4589487"/>
            <a:ext cx="1780408" cy="1285259"/>
          </a:xfrm>
          <a:prstGeom prst="rect">
            <a:avLst/>
          </a:prstGeom>
        </p:spPr>
        <p:txBody>
          <a:bodyPr vert="horz" lIns="0" tIns="0" rIns="0" bIns="0" spcCol="457200" rtlCol="0" anchor="t">
            <a:noAutofit/>
          </a:bodyPr>
          <a:lstStyle>
            <a:lvl1pPr marL="228600" indent="-228600" algn="l" defTabSz="914400" rtl="0" eaLnBrk="1" latinLnBrk="0" hangingPunct="1">
              <a:lnSpc>
                <a:spcPct val="95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500"/>
              </a:spcBef>
              <a:buFont typeface="Arial" panose="020B0604020202020204" pitchFamily="34" charset="0"/>
              <a:buNone/>
            </a:pPr>
            <a:r>
              <a:rPr lang="en-US" sz="1400"/>
              <a:t>RES boilers</a:t>
            </a:r>
            <a:endParaRPr lang="en-US" sz="1400" b="1" u="sng"/>
          </a:p>
          <a:p>
            <a:pPr marL="0" indent="0">
              <a:lnSpc>
                <a:spcPct val="100000"/>
              </a:lnSpc>
              <a:spcBef>
                <a:spcPts val="500"/>
              </a:spcBef>
              <a:buFont typeface="Arial" panose="020B0604020202020204" pitchFamily="34" charset="0"/>
              <a:buNone/>
            </a:pPr>
            <a:r>
              <a:rPr lang="en-US" sz="1400"/>
              <a:t>LCML boilers</a:t>
            </a:r>
          </a:p>
          <a:p>
            <a:pPr marL="0" indent="0">
              <a:lnSpc>
                <a:spcPct val="100000"/>
              </a:lnSpc>
              <a:spcBef>
                <a:spcPts val="500"/>
              </a:spcBef>
              <a:buFont typeface="Arial" panose="020B0604020202020204" pitchFamily="34" charset="0"/>
              <a:buNone/>
            </a:pPr>
            <a:r>
              <a:rPr lang="en-US" sz="1400"/>
              <a:t>RES hydronic HPs</a:t>
            </a:r>
          </a:p>
          <a:p>
            <a:pPr marL="0" indent="0">
              <a:lnSpc>
                <a:spcPct val="100000"/>
              </a:lnSpc>
              <a:spcBef>
                <a:spcPts val="500"/>
              </a:spcBef>
              <a:buFont typeface="Arial" panose="020B0604020202020204" pitchFamily="34" charset="0"/>
              <a:buNone/>
            </a:pPr>
            <a:r>
              <a:rPr lang="en-US" sz="1400"/>
              <a:t>Indirect water tanks</a:t>
            </a:r>
          </a:p>
        </p:txBody>
      </p:sp>
      <p:sp>
        <p:nvSpPr>
          <p:cNvPr id="49" name="Rectangle 48">
            <a:extLst>
              <a:ext uri="{FF2B5EF4-FFF2-40B4-BE49-F238E27FC236}">
                <a16:creationId xmlns:a16="http://schemas.microsoft.com/office/drawing/2014/main" id="{74F47AFA-EE68-B95C-84DF-053FDC206B5F}"/>
              </a:ext>
            </a:extLst>
          </p:cNvPr>
          <p:cNvSpPr/>
          <p:nvPr/>
        </p:nvSpPr>
        <p:spPr bwMode="gray">
          <a:xfrm>
            <a:off x="6958338" y="4271153"/>
            <a:ext cx="3618932" cy="1808298"/>
          </a:xfrm>
          <a:prstGeom prst="rect">
            <a:avLst/>
          </a:prstGeom>
          <a:noFill/>
          <a:ln w="28575">
            <a:solidFill>
              <a:srgbClr val="C00000"/>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50" name="TextBox 49">
            <a:extLst>
              <a:ext uri="{FF2B5EF4-FFF2-40B4-BE49-F238E27FC236}">
                <a16:creationId xmlns:a16="http://schemas.microsoft.com/office/drawing/2014/main" id="{EC54A19B-FCEB-209E-594A-152A0FF28103}"/>
              </a:ext>
            </a:extLst>
          </p:cNvPr>
          <p:cNvSpPr txBox="1"/>
          <p:nvPr/>
        </p:nvSpPr>
        <p:spPr>
          <a:xfrm>
            <a:off x="7180162" y="4634869"/>
            <a:ext cx="1517770" cy="596717"/>
          </a:xfrm>
          <a:prstGeom prst="rect">
            <a:avLst/>
          </a:prstGeom>
          <a:solidFill>
            <a:srgbClr val="C00000">
              <a:alpha val="40000"/>
            </a:srgbClr>
          </a:solidFill>
        </p:spPr>
        <p:txBody>
          <a:bodyPr wrap="square" lIns="0" tIns="0" rIns="0" bIns="0" rtlCol="0" anchor="ctr">
            <a:noAutofit/>
          </a:bodyPr>
          <a:lstStyle/>
          <a:p>
            <a:pPr algn="ctr">
              <a:lnSpc>
                <a:spcPct val="95000"/>
              </a:lnSpc>
            </a:pPr>
            <a:r>
              <a:rPr lang="en-US" sz="2000" b="1">
                <a:solidFill>
                  <a:schemeClr val="bg2"/>
                </a:solidFill>
              </a:rPr>
              <a:t>Hydronics NA</a:t>
            </a:r>
            <a:endParaRPr lang="en-US" sz="1100" b="1">
              <a:solidFill>
                <a:schemeClr val="bg2"/>
              </a:solidFill>
            </a:endParaRPr>
          </a:p>
        </p:txBody>
      </p:sp>
      <p:sp>
        <p:nvSpPr>
          <p:cNvPr id="5" name="Arrow: Pentagon 4">
            <a:extLst>
              <a:ext uri="{FF2B5EF4-FFF2-40B4-BE49-F238E27FC236}">
                <a16:creationId xmlns:a16="http://schemas.microsoft.com/office/drawing/2014/main" id="{8129D9CB-8A8F-5C32-A2AA-78D2E7939D07}"/>
              </a:ext>
            </a:extLst>
          </p:cNvPr>
          <p:cNvSpPr/>
          <p:nvPr/>
        </p:nvSpPr>
        <p:spPr bwMode="gray">
          <a:xfrm flipH="1">
            <a:off x="10126662" y="133618"/>
            <a:ext cx="2065337" cy="365760"/>
          </a:xfrm>
          <a:prstGeom prst="homePlate">
            <a:avLst/>
          </a:prstGeom>
          <a:solidFill>
            <a:schemeClr val="accent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Ins="640080" rtlCol="0" anchor="ct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900">
                <a:solidFill>
                  <a:srgbClr val="152C73"/>
                </a:solidFill>
                <a:latin typeface="Arial"/>
              </a:rPr>
              <a:t>NARS Strategic Plan</a:t>
            </a:r>
            <a:endParaRPr kumimoji="0" lang="en-US" sz="900" b="0" i="0" u="none" strike="noStrike" kern="1200" cap="none" spc="0" normalizeH="0" baseline="0" noProof="0">
              <a:ln>
                <a:noFill/>
              </a:ln>
              <a:solidFill>
                <a:srgbClr val="152C73"/>
              </a:solidFill>
              <a:effectLst/>
              <a:uLnTx/>
              <a:uFillTx/>
              <a:latin typeface="Arial"/>
              <a:ea typeface="+mn-ea"/>
              <a:cs typeface="+mn-cs"/>
            </a:endParaRPr>
          </a:p>
        </p:txBody>
      </p:sp>
      <p:sp>
        <p:nvSpPr>
          <p:cNvPr id="7" name="TextBox 6">
            <a:extLst>
              <a:ext uri="{FF2B5EF4-FFF2-40B4-BE49-F238E27FC236}">
                <a16:creationId xmlns:a16="http://schemas.microsoft.com/office/drawing/2014/main" id="{DEB4D492-95B7-69C5-75BA-CE299BAEACE2}"/>
              </a:ext>
            </a:extLst>
          </p:cNvPr>
          <p:cNvSpPr txBox="1"/>
          <p:nvPr/>
        </p:nvSpPr>
        <p:spPr>
          <a:xfrm>
            <a:off x="10045223" y="505221"/>
            <a:ext cx="1608137" cy="230832"/>
          </a:xfrm>
          <a:prstGeom prst="rect">
            <a:avLst/>
          </a:prstGeom>
          <a:noFill/>
        </p:spPr>
        <p:txBody>
          <a:bodyPr wrap="square" rtlCol="0">
            <a:spAutoFit/>
          </a:bodyPr>
          <a:lstStyle/>
          <a:p>
            <a:pPr algn="r"/>
            <a:r>
              <a:rPr lang="en-US" sz="900">
                <a:solidFill>
                  <a:srgbClr val="FFFFFF">
                    <a:lumMod val="75000"/>
                  </a:srgbClr>
                </a:solidFill>
              </a:rPr>
              <a:t>Speaker: Nick Arch</a:t>
            </a:r>
          </a:p>
        </p:txBody>
      </p:sp>
      <p:pic>
        <p:nvPicPr>
          <p:cNvPr id="8" name="Picture 7">
            <a:extLst>
              <a:ext uri="{FF2B5EF4-FFF2-40B4-BE49-F238E27FC236}">
                <a16:creationId xmlns:a16="http://schemas.microsoft.com/office/drawing/2014/main" id="{1772485E-0263-E97A-8FB5-8B06DF7989F0}"/>
              </a:ext>
            </a:extLst>
          </p:cNvPr>
          <p:cNvPicPr>
            <a:picLocks noChangeAspect="1"/>
          </p:cNvPicPr>
          <p:nvPr/>
        </p:nvPicPr>
        <p:blipFill>
          <a:blip r:embed="rId10"/>
          <a:stretch>
            <a:fillRect/>
          </a:stretch>
        </p:blipFill>
        <p:spPr>
          <a:xfrm>
            <a:off x="11717391" y="133629"/>
            <a:ext cx="426757" cy="329213"/>
          </a:xfrm>
          <a:prstGeom prst="rect">
            <a:avLst/>
          </a:prstGeom>
        </p:spPr>
      </p:pic>
    </p:spTree>
    <p:extLst>
      <p:ext uri="{BB962C8B-B14F-4D97-AF65-F5344CB8AC3E}">
        <p14:creationId xmlns:p14="http://schemas.microsoft.com/office/powerpoint/2010/main" val="165388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0A15B66-FED6-549C-601F-B2F328F13A1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499" progId="TCLayout.ActiveDocument.1">
                  <p:embed/>
                </p:oleObj>
              </mc:Choice>
              <mc:Fallback>
                <p:oleObj name="think-cell Slide" r:id="rId4" imgW="499" imgH="499" progId="TCLayout.ActiveDocument.1">
                  <p:embed/>
                  <p:pic>
                    <p:nvPicPr>
                      <p:cNvPr id="6" name="think-cell data - do not delete" hidden="1">
                        <a:extLst>
                          <a:ext uri="{FF2B5EF4-FFF2-40B4-BE49-F238E27FC236}">
                            <a16:creationId xmlns:a16="http://schemas.microsoft.com/office/drawing/2014/main" id="{A0A15B66-FED6-549C-601F-B2F328F13A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ounded Rectangle 259">
            <a:extLst>
              <a:ext uri="{FF2B5EF4-FFF2-40B4-BE49-F238E27FC236}">
                <a16:creationId xmlns:a16="http://schemas.microsoft.com/office/drawing/2014/main" id="{A74A7497-046B-3D58-D86A-192AA7FEA669}"/>
              </a:ext>
            </a:extLst>
          </p:cNvPr>
          <p:cNvSpPr/>
          <p:nvPr/>
        </p:nvSpPr>
        <p:spPr>
          <a:xfrm>
            <a:off x="462279" y="1284703"/>
            <a:ext cx="2743200" cy="4750971"/>
          </a:xfrm>
          <a:prstGeom prst="roundRect">
            <a:avLst>
              <a:gd name="adj" fmla="val 7255"/>
            </a:avLst>
          </a:prstGeom>
          <a:solidFill>
            <a:schemeClr val="bg1"/>
          </a:soli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0" name="Rounded Rectangle 259">
            <a:extLst>
              <a:ext uri="{FF2B5EF4-FFF2-40B4-BE49-F238E27FC236}">
                <a16:creationId xmlns:a16="http://schemas.microsoft.com/office/drawing/2014/main" id="{77111171-7D35-CC26-E214-C14871CD03C5}"/>
              </a:ext>
            </a:extLst>
          </p:cNvPr>
          <p:cNvSpPr/>
          <p:nvPr/>
        </p:nvSpPr>
        <p:spPr>
          <a:xfrm>
            <a:off x="3304540" y="1284703"/>
            <a:ext cx="2743200" cy="4750971"/>
          </a:xfrm>
          <a:prstGeom prst="roundRect">
            <a:avLst>
              <a:gd name="adj" fmla="val 7255"/>
            </a:avLst>
          </a:prstGeom>
          <a:solidFill>
            <a:schemeClr val="bg1"/>
          </a:soli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1" name="Rounded Rectangle 259">
            <a:extLst>
              <a:ext uri="{FF2B5EF4-FFF2-40B4-BE49-F238E27FC236}">
                <a16:creationId xmlns:a16="http://schemas.microsoft.com/office/drawing/2014/main" id="{1B471AA0-8280-8453-B28C-87B8A9ACCC01}"/>
              </a:ext>
            </a:extLst>
          </p:cNvPr>
          <p:cNvSpPr/>
          <p:nvPr/>
        </p:nvSpPr>
        <p:spPr>
          <a:xfrm>
            <a:off x="6140590" y="1284703"/>
            <a:ext cx="2743200" cy="4750971"/>
          </a:xfrm>
          <a:prstGeom prst="roundRect">
            <a:avLst>
              <a:gd name="adj" fmla="val 7255"/>
            </a:avLst>
          </a:prstGeom>
          <a:solidFill>
            <a:schemeClr val="bg1"/>
          </a:soli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026" name="Rounded Rectangle 259">
            <a:extLst>
              <a:ext uri="{FF2B5EF4-FFF2-40B4-BE49-F238E27FC236}">
                <a16:creationId xmlns:a16="http://schemas.microsoft.com/office/drawing/2014/main" id="{B43069FF-0FE1-4896-7344-BDFCD59EAA34}"/>
              </a:ext>
            </a:extLst>
          </p:cNvPr>
          <p:cNvSpPr/>
          <p:nvPr/>
        </p:nvSpPr>
        <p:spPr>
          <a:xfrm>
            <a:off x="8988346" y="1284703"/>
            <a:ext cx="2743200" cy="4750971"/>
          </a:xfrm>
          <a:prstGeom prst="roundRect">
            <a:avLst>
              <a:gd name="adj" fmla="val 7255"/>
            </a:avLst>
          </a:prstGeom>
          <a:solidFill>
            <a:schemeClr val="bg1"/>
          </a:soli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027" name="Rounded Rectangle 259">
            <a:extLst>
              <a:ext uri="{FF2B5EF4-FFF2-40B4-BE49-F238E27FC236}">
                <a16:creationId xmlns:a16="http://schemas.microsoft.com/office/drawing/2014/main" id="{A1254A21-E1CC-262D-FB3C-DAA1DAE7B331}"/>
              </a:ext>
            </a:extLst>
          </p:cNvPr>
          <p:cNvSpPr/>
          <p:nvPr/>
        </p:nvSpPr>
        <p:spPr>
          <a:xfrm>
            <a:off x="457196" y="1284703"/>
            <a:ext cx="2753365" cy="1864797"/>
          </a:xfrm>
          <a:prstGeom prst="roundRect">
            <a:avLst>
              <a:gd name="adj" fmla="val 7255"/>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1181B16D-6C66-3751-3380-ECCDBB288B1A}"/>
              </a:ext>
            </a:extLst>
          </p:cNvPr>
          <p:cNvSpPr>
            <a:spLocks noGrp="1"/>
          </p:cNvSpPr>
          <p:nvPr>
            <p:ph type="title"/>
          </p:nvPr>
        </p:nvSpPr>
        <p:spPr/>
        <p:txBody>
          <a:bodyPr vert="horz"/>
          <a:lstStyle/>
          <a:p>
            <a:r>
              <a:rPr lang="en-US"/>
              <a:t>Strategic Focus Areas</a:t>
            </a:r>
          </a:p>
        </p:txBody>
      </p:sp>
      <p:sp>
        <p:nvSpPr>
          <p:cNvPr id="22" name="Content Placeholder 21">
            <a:extLst>
              <a:ext uri="{FF2B5EF4-FFF2-40B4-BE49-F238E27FC236}">
                <a16:creationId xmlns:a16="http://schemas.microsoft.com/office/drawing/2014/main" id="{32EFA211-B6C8-C77D-3DBF-6AA653E54361}"/>
              </a:ext>
            </a:extLst>
          </p:cNvPr>
          <p:cNvSpPr>
            <a:spLocks noGrp="1"/>
          </p:cNvSpPr>
          <p:nvPr>
            <p:ph sz="half" idx="1"/>
          </p:nvPr>
        </p:nvSpPr>
        <p:spPr>
          <a:xfrm>
            <a:off x="604006" y="3810402"/>
            <a:ext cx="2459746" cy="1967230"/>
          </a:xfrm>
        </p:spPr>
        <p:txBody>
          <a:bodyPr/>
          <a:lstStyle/>
          <a:p>
            <a:pPr algn="ctr">
              <a:lnSpc>
                <a:spcPct val="95000"/>
              </a:lnSpc>
            </a:pPr>
            <a:r>
              <a:rPr lang="en-US" sz="1700" i="1"/>
              <a:t>Develop profitable, regulatory compliant products</a:t>
            </a:r>
          </a:p>
          <a:p>
            <a:pPr algn="ctr">
              <a:lnSpc>
                <a:spcPct val="95000"/>
              </a:lnSpc>
            </a:pPr>
            <a:endParaRPr lang="en-US" sz="1700" i="1"/>
          </a:p>
          <a:p>
            <a:pPr algn="ctr">
              <a:lnSpc>
                <a:spcPct val="95000"/>
              </a:lnSpc>
            </a:pPr>
            <a:r>
              <a:rPr lang="en-US" sz="1700" i="1"/>
              <a:t>Drive share gains through affordable, differentiated solutions</a:t>
            </a:r>
          </a:p>
        </p:txBody>
      </p:sp>
      <p:sp>
        <p:nvSpPr>
          <p:cNvPr id="23" name="Content Placeholder 22">
            <a:extLst>
              <a:ext uri="{FF2B5EF4-FFF2-40B4-BE49-F238E27FC236}">
                <a16:creationId xmlns:a16="http://schemas.microsoft.com/office/drawing/2014/main" id="{085AF494-666C-6307-CB23-9FEB3D3CAB1F}"/>
              </a:ext>
            </a:extLst>
          </p:cNvPr>
          <p:cNvSpPr>
            <a:spLocks noGrp="1"/>
          </p:cNvSpPr>
          <p:nvPr>
            <p:ph sz="half" idx="2"/>
          </p:nvPr>
        </p:nvSpPr>
        <p:spPr>
          <a:xfrm>
            <a:off x="3446267" y="3810402"/>
            <a:ext cx="2459746" cy="1967230"/>
          </a:xfrm>
        </p:spPr>
        <p:txBody>
          <a:bodyPr>
            <a:noAutofit/>
          </a:bodyPr>
          <a:lstStyle/>
          <a:p>
            <a:pPr algn="ctr"/>
            <a:r>
              <a:rPr lang="en-US" sz="1700" i="1"/>
              <a:t>Capture 100% AOR replacements</a:t>
            </a:r>
          </a:p>
          <a:p>
            <a:pPr algn="ctr"/>
            <a:endParaRPr lang="en-US" sz="1000" i="1"/>
          </a:p>
          <a:p>
            <a:pPr algn="ctr">
              <a:lnSpc>
                <a:spcPct val="95000"/>
              </a:lnSpc>
            </a:pPr>
            <a:r>
              <a:rPr lang="en-US" sz="1700" i="1"/>
              <a:t>Prevent disintermediation</a:t>
            </a:r>
          </a:p>
          <a:p>
            <a:pPr algn="ctr">
              <a:lnSpc>
                <a:spcPct val="95000"/>
              </a:lnSpc>
            </a:pPr>
            <a:endParaRPr lang="en-US" sz="1000" i="1"/>
          </a:p>
          <a:p>
            <a:pPr algn="ctr">
              <a:lnSpc>
                <a:spcPct val="95000"/>
              </a:lnSpc>
            </a:pPr>
            <a:r>
              <a:rPr lang="en-US" sz="1700" i="1"/>
              <a:t>Defend NA share against low-cost Asian entrants</a:t>
            </a:r>
          </a:p>
        </p:txBody>
      </p:sp>
      <p:sp>
        <p:nvSpPr>
          <p:cNvPr id="24" name="Content Placeholder 23">
            <a:extLst>
              <a:ext uri="{FF2B5EF4-FFF2-40B4-BE49-F238E27FC236}">
                <a16:creationId xmlns:a16="http://schemas.microsoft.com/office/drawing/2014/main" id="{8D4EECB1-6AF6-837B-F62A-DFE1BA407F8B}"/>
              </a:ext>
            </a:extLst>
          </p:cNvPr>
          <p:cNvSpPr>
            <a:spLocks noGrp="1"/>
          </p:cNvSpPr>
          <p:nvPr>
            <p:ph sz="half" idx="13"/>
          </p:nvPr>
        </p:nvSpPr>
        <p:spPr>
          <a:xfrm>
            <a:off x="6277036" y="3810402"/>
            <a:ext cx="2470308" cy="1967230"/>
          </a:xfrm>
        </p:spPr>
        <p:txBody>
          <a:bodyPr>
            <a:normAutofit lnSpcReduction="10000"/>
          </a:bodyPr>
          <a:lstStyle/>
          <a:p>
            <a:pPr algn="ctr">
              <a:lnSpc>
                <a:spcPct val="95000"/>
              </a:lnSpc>
            </a:pPr>
            <a:endParaRPr lang="en-US" sz="1700" i="1"/>
          </a:p>
          <a:p>
            <a:pPr algn="ctr">
              <a:lnSpc>
                <a:spcPct val="95000"/>
              </a:lnSpc>
            </a:pPr>
            <a:r>
              <a:rPr lang="en-US" sz="1700" i="1"/>
              <a:t>Improve our performance as a supplier</a:t>
            </a:r>
          </a:p>
          <a:p>
            <a:pPr algn="ctr">
              <a:lnSpc>
                <a:spcPct val="95000"/>
              </a:lnSpc>
            </a:pPr>
            <a:endParaRPr lang="en-US" sz="1700" i="1"/>
          </a:p>
          <a:p>
            <a:pPr algn="ctr">
              <a:lnSpc>
                <a:spcPct val="95000"/>
              </a:lnSpc>
            </a:pPr>
            <a:r>
              <a:rPr lang="en-US" sz="1700" i="1"/>
              <a:t>Hold customers accountable for performance</a:t>
            </a:r>
          </a:p>
        </p:txBody>
      </p:sp>
      <p:sp>
        <p:nvSpPr>
          <p:cNvPr id="26" name="Text Placeholder 25">
            <a:extLst>
              <a:ext uri="{FF2B5EF4-FFF2-40B4-BE49-F238E27FC236}">
                <a16:creationId xmlns:a16="http://schemas.microsoft.com/office/drawing/2014/main" id="{D5634940-8E6C-4C47-F125-AC304412F103}"/>
              </a:ext>
            </a:extLst>
          </p:cNvPr>
          <p:cNvSpPr>
            <a:spLocks noGrp="1"/>
          </p:cNvSpPr>
          <p:nvPr>
            <p:ph type="body" sz="quarter" idx="15"/>
          </p:nvPr>
        </p:nvSpPr>
        <p:spPr>
          <a:xfrm>
            <a:off x="462280" y="3040378"/>
            <a:ext cx="2743199" cy="548640"/>
          </a:xfrm>
          <a:solidFill>
            <a:srgbClr val="1891F6"/>
          </a:solidFill>
          <a:ln>
            <a:solidFill>
              <a:srgbClr val="1891F6"/>
            </a:solidFill>
          </a:ln>
        </p:spPr>
        <p:txBody>
          <a:bodyPr anchor="ctr"/>
          <a:lstStyle/>
          <a:p>
            <a:pPr algn="ctr"/>
            <a:r>
              <a:rPr lang="en-US">
                <a:solidFill>
                  <a:schemeClr val="bg1"/>
                </a:solidFill>
              </a:rPr>
              <a:t>Grow the Core</a:t>
            </a:r>
          </a:p>
        </p:txBody>
      </p:sp>
      <p:sp>
        <p:nvSpPr>
          <p:cNvPr id="1030" name="Content Placeholder 23">
            <a:extLst>
              <a:ext uri="{FF2B5EF4-FFF2-40B4-BE49-F238E27FC236}">
                <a16:creationId xmlns:a16="http://schemas.microsoft.com/office/drawing/2014/main" id="{089CD7F3-3545-C155-8203-DE0D4EF31ACE}"/>
              </a:ext>
            </a:extLst>
          </p:cNvPr>
          <p:cNvSpPr txBox="1">
            <a:spLocks/>
          </p:cNvSpPr>
          <p:nvPr/>
        </p:nvSpPr>
        <p:spPr>
          <a:xfrm>
            <a:off x="9124792" y="3810402"/>
            <a:ext cx="2470308" cy="1967230"/>
          </a:xfrm>
          <a:prstGeom prst="rect">
            <a:avLst/>
          </a:prstGeom>
        </p:spPr>
        <p:txBody>
          <a:bodyPr vert="horz" lIns="0" tIns="0" rIns="0" bIns="0" spcCol="457200" rtlCol="0">
            <a:normAutofit/>
          </a:bodyPr>
          <a:lstStyle>
            <a:lvl1pPr marL="0" indent="0" algn="l" defTabSz="914400" rtl="0" eaLnBrk="1" latinLnBrk="0" hangingPunct="1">
              <a:lnSpc>
                <a:spcPct val="95000"/>
              </a:lnSpc>
              <a:spcBef>
                <a:spcPts val="800"/>
              </a:spcBef>
              <a:buFontTx/>
              <a:buNone/>
              <a:defRPr sz="1800" kern="1200">
                <a:solidFill>
                  <a:schemeClr val="tx1"/>
                </a:solidFill>
                <a:latin typeface="+mn-lt"/>
                <a:ea typeface="+mn-ea"/>
                <a:cs typeface="+mn-cs"/>
              </a:defRPr>
            </a:lvl1pPr>
            <a:lvl2pPr marL="2286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5pPr>
            <a:lvl6pPr marL="11430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6pPr>
            <a:lvl7pPr marL="13716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7pPr>
            <a:lvl8pPr marL="16002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8pPr>
            <a:lvl9pPr marL="18288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9pPr>
          </a:lstStyle>
          <a:p>
            <a:pPr algn="ctr">
              <a:lnSpc>
                <a:spcPct val="95000"/>
              </a:lnSpc>
            </a:pPr>
            <a:r>
              <a:rPr lang="en-US" sz="1700" i="1"/>
              <a:t>Increase attachment rates for our full </a:t>
            </a:r>
            <a:br>
              <a:rPr lang="en-US" sz="1700" i="1"/>
            </a:br>
            <a:r>
              <a:rPr lang="en-US" sz="1700" i="1"/>
              <a:t>portfolio of products</a:t>
            </a:r>
          </a:p>
          <a:p>
            <a:pPr algn="ctr">
              <a:lnSpc>
                <a:spcPct val="95000"/>
              </a:lnSpc>
            </a:pPr>
            <a:endParaRPr lang="en-US" sz="1700" i="1"/>
          </a:p>
          <a:p>
            <a:pPr algn="ctr">
              <a:lnSpc>
                <a:spcPct val="95000"/>
              </a:lnSpc>
            </a:pPr>
            <a:r>
              <a:rPr lang="en-US" sz="1700" i="1"/>
              <a:t>Provide dealers with complementary products to sell at the kitchen table</a:t>
            </a:r>
          </a:p>
        </p:txBody>
      </p:sp>
      <p:sp>
        <p:nvSpPr>
          <p:cNvPr id="1032" name="Rounded Rectangle 259">
            <a:extLst>
              <a:ext uri="{FF2B5EF4-FFF2-40B4-BE49-F238E27FC236}">
                <a16:creationId xmlns:a16="http://schemas.microsoft.com/office/drawing/2014/main" id="{EC9E6FDD-C122-9729-F61C-170293E20E2C}"/>
              </a:ext>
            </a:extLst>
          </p:cNvPr>
          <p:cNvSpPr/>
          <p:nvPr/>
        </p:nvSpPr>
        <p:spPr>
          <a:xfrm>
            <a:off x="3299458" y="1284703"/>
            <a:ext cx="2753365" cy="1864797"/>
          </a:xfrm>
          <a:prstGeom prst="roundRect">
            <a:avLst>
              <a:gd name="adj" fmla="val 7255"/>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033" name="Rounded Rectangle 259">
            <a:extLst>
              <a:ext uri="{FF2B5EF4-FFF2-40B4-BE49-F238E27FC236}">
                <a16:creationId xmlns:a16="http://schemas.microsoft.com/office/drawing/2014/main" id="{E9D10F03-7BEB-0EE8-F899-4E5B1165E40A}"/>
              </a:ext>
            </a:extLst>
          </p:cNvPr>
          <p:cNvSpPr/>
          <p:nvPr/>
        </p:nvSpPr>
        <p:spPr>
          <a:xfrm>
            <a:off x="6135508" y="1284703"/>
            <a:ext cx="2753365" cy="1864797"/>
          </a:xfrm>
          <a:prstGeom prst="roundRect">
            <a:avLst>
              <a:gd name="adj" fmla="val 7255"/>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034" name="Rounded Rectangle 259">
            <a:extLst>
              <a:ext uri="{FF2B5EF4-FFF2-40B4-BE49-F238E27FC236}">
                <a16:creationId xmlns:a16="http://schemas.microsoft.com/office/drawing/2014/main" id="{E604862B-8984-0462-B7A5-D2ACDE823A2E}"/>
              </a:ext>
            </a:extLst>
          </p:cNvPr>
          <p:cNvSpPr/>
          <p:nvPr/>
        </p:nvSpPr>
        <p:spPr>
          <a:xfrm>
            <a:off x="8983264" y="1284703"/>
            <a:ext cx="2753365" cy="1864797"/>
          </a:xfrm>
          <a:prstGeom prst="roundRect">
            <a:avLst>
              <a:gd name="adj" fmla="val 7255"/>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9" name="Text Placeholder 28">
            <a:extLst>
              <a:ext uri="{FF2B5EF4-FFF2-40B4-BE49-F238E27FC236}">
                <a16:creationId xmlns:a16="http://schemas.microsoft.com/office/drawing/2014/main" id="{ECB18C16-B783-75B1-F678-DA94B860E4A4}"/>
              </a:ext>
            </a:extLst>
          </p:cNvPr>
          <p:cNvSpPr>
            <a:spLocks noGrp="1"/>
          </p:cNvSpPr>
          <p:nvPr>
            <p:ph type="body" sz="quarter" idx="17"/>
          </p:nvPr>
        </p:nvSpPr>
        <p:spPr>
          <a:xfrm>
            <a:off x="3304541" y="3040378"/>
            <a:ext cx="2743199" cy="548640"/>
          </a:xfrm>
          <a:solidFill>
            <a:srgbClr val="1891F6"/>
          </a:solidFill>
          <a:ln>
            <a:solidFill>
              <a:srgbClr val="1891F6"/>
            </a:solidFill>
          </a:ln>
        </p:spPr>
        <p:txBody>
          <a:bodyPr anchor="ctr"/>
          <a:lstStyle/>
          <a:p>
            <a:pPr algn="ctr"/>
            <a:r>
              <a:rPr lang="en-US">
                <a:solidFill>
                  <a:schemeClr val="bg1"/>
                </a:solidFill>
              </a:rPr>
              <a:t>Defend the Base</a:t>
            </a:r>
          </a:p>
        </p:txBody>
      </p:sp>
      <p:sp>
        <p:nvSpPr>
          <p:cNvPr id="1025" name="Text Placeholder 1024">
            <a:extLst>
              <a:ext uri="{FF2B5EF4-FFF2-40B4-BE49-F238E27FC236}">
                <a16:creationId xmlns:a16="http://schemas.microsoft.com/office/drawing/2014/main" id="{695417D1-9DF7-FA06-65A4-5639E8AA0A53}"/>
              </a:ext>
            </a:extLst>
          </p:cNvPr>
          <p:cNvSpPr>
            <a:spLocks noGrp="1"/>
          </p:cNvSpPr>
          <p:nvPr>
            <p:ph type="body" sz="quarter" idx="19"/>
          </p:nvPr>
        </p:nvSpPr>
        <p:spPr>
          <a:xfrm>
            <a:off x="6135509" y="3040378"/>
            <a:ext cx="2753362" cy="548640"/>
          </a:xfrm>
          <a:solidFill>
            <a:srgbClr val="1891F6"/>
          </a:solidFill>
          <a:ln>
            <a:solidFill>
              <a:srgbClr val="1891F6"/>
            </a:solidFill>
          </a:ln>
        </p:spPr>
        <p:txBody>
          <a:bodyPr anchor="ctr"/>
          <a:lstStyle/>
          <a:p>
            <a:pPr algn="ctr"/>
            <a:r>
              <a:rPr lang="en-US">
                <a:solidFill>
                  <a:schemeClr val="bg1"/>
                </a:solidFill>
              </a:rPr>
              <a:t>Optimize the Channel</a:t>
            </a:r>
          </a:p>
        </p:txBody>
      </p:sp>
      <p:sp>
        <p:nvSpPr>
          <p:cNvPr id="1029" name="Text Placeholder 1024">
            <a:extLst>
              <a:ext uri="{FF2B5EF4-FFF2-40B4-BE49-F238E27FC236}">
                <a16:creationId xmlns:a16="http://schemas.microsoft.com/office/drawing/2014/main" id="{D209F979-4C07-29E6-6B77-A922E714B02C}"/>
              </a:ext>
            </a:extLst>
          </p:cNvPr>
          <p:cNvSpPr txBox="1">
            <a:spLocks/>
          </p:cNvSpPr>
          <p:nvPr/>
        </p:nvSpPr>
        <p:spPr>
          <a:xfrm>
            <a:off x="8983265" y="3040378"/>
            <a:ext cx="2753362" cy="548640"/>
          </a:xfrm>
          <a:prstGeom prst="rect">
            <a:avLst/>
          </a:prstGeom>
          <a:solidFill>
            <a:srgbClr val="1891F6"/>
          </a:solidFill>
          <a:ln>
            <a:solidFill>
              <a:srgbClr val="1891F6"/>
            </a:solidFill>
          </a:ln>
        </p:spPr>
        <p:txBody>
          <a:bodyPr vert="horz" lIns="0" tIns="0" rIns="0" bIns="0" spcCol="457200" rtlCol="0" anchor="ctr" anchorCtr="0">
            <a:noAutofit/>
          </a:bodyPr>
          <a:lstStyle>
            <a:lvl1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1pPr>
            <a:lvl2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2pPr>
            <a:lvl3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3pPr>
            <a:lvl4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4pPr>
            <a:lvl5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5pPr>
            <a:lvl6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6pPr>
            <a:lvl7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7pPr>
            <a:lvl8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8pPr>
            <a:lvl9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9pPr>
          </a:lstStyle>
          <a:p>
            <a:pPr algn="ctr"/>
            <a:r>
              <a:rPr lang="en-US">
                <a:solidFill>
                  <a:schemeClr val="bg1"/>
                </a:solidFill>
              </a:rPr>
              <a:t>Expand Solutions</a:t>
            </a:r>
          </a:p>
        </p:txBody>
      </p:sp>
      <p:pic>
        <p:nvPicPr>
          <p:cNvPr id="13" name="Graphic 12" descr="Bar graph with upward trend outline">
            <a:extLst>
              <a:ext uri="{FF2B5EF4-FFF2-40B4-BE49-F238E27FC236}">
                <a16:creationId xmlns:a16="http://schemas.microsoft.com/office/drawing/2014/main" id="{A73FC9DF-5048-114C-4A3A-3A8A56C794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1054" y="1525931"/>
            <a:ext cx="1305650" cy="1305650"/>
          </a:xfrm>
          <a:prstGeom prst="rect">
            <a:avLst/>
          </a:prstGeom>
        </p:spPr>
      </p:pic>
      <p:pic>
        <p:nvPicPr>
          <p:cNvPr id="28" name="Graphic 27" descr="Target Audience outline">
            <a:extLst>
              <a:ext uri="{FF2B5EF4-FFF2-40B4-BE49-F238E27FC236}">
                <a16:creationId xmlns:a16="http://schemas.microsoft.com/office/drawing/2014/main" id="{EBA9CCF7-E003-E067-1F85-BE1775740A8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58394" y="1524960"/>
            <a:ext cx="1307592" cy="1307592"/>
          </a:xfrm>
          <a:prstGeom prst="rect">
            <a:avLst/>
          </a:prstGeom>
        </p:spPr>
      </p:pic>
      <p:pic>
        <p:nvPicPr>
          <p:cNvPr id="30" name="Graphic 29" descr="Shield Tick outline">
            <a:extLst>
              <a:ext uri="{FF2B5EF4-FFF2-40B4-BE49-F238E27FC236}">
                <a16:creationId xmlns:a16="http://schemas.microsoft.com/office/drawing/2014/main" id="{0BC4E60B-E4A2-717C-4B0F-C0B18FAC12F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22344" y="1524960"/>
            <a:ext cx="1307592" cy="1307592"/>
          </a:xfrm>
          <a:prstGeom prst="rect">
            <a:avLst/>
          </a:prstGeom>
        </p:spPr>
      </p:pic>
      <p:pic>
        <p:nvPicPr>
          <p:cNvPr id="1024" name="Graphic 1023" descr="Lights On outline">
            <a:extLst>
              <a:ext uri="{FF2B5EF4-FFF2-40B4-BE49-F238E27FC236}">
                <a16:creationId xmlns:a16="http://schemas.microsoft.com/office/drawing/2014/main" id="{8B781688-312D-2370-3C25-3D3FFADF075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06150" y="1524960"/>
            <a:ext cx="1307592" cy="1307592"/>
          </a:xfrm>
          <a:prstGeom prst="rect">
            <a:avLst/>
          </a:prstGeom>
        </p:spPr>
      </p:pic>
      <p:sp>
        <p:nvSpPr>
          <p:cNvPr id="1035" name="Slide Number Placeholder 3">
            <a:extLst>
              <a:ext uri="{FF2B5EF4-FFF2-40B4-BE49-F238E27FC236}">
                <a16:creationId xmlns:a16="http://schemas.microsoft.com/office/drawing/2014/main" id="{7112B5D2-CF0F-809D-491B-246D1C76A8CB}"/>
              </a:ext>
            </a:extLst>
          </p:cNvPr>
          <p:cNvSpPr>
            <a:spLocks noGrp="1"/>
          </p:cNvSpPr>
          <p:nvPr>
            <p:ph type="sldNum" sz="quarter" idx="12"/>
          </p:nvPr>
        </p:nvSpPr>
        <p:spPr>
          <a:xfrm>
            <a:off x="11277600" y="6423660"/>
            <a:ext cx="457200" cy="365760"/>
          </a:xfrm>
        </p:spPr>
        <p:txBody>
          <a:bodyPr/>
          <a:lstStyle/>
          <a:p>
            <a:fld id="{54C43044-12A5-4144-ACF2-73440A089539}" type="slidenum">
              <a:rPr lang="en-US" smtClean="0"/>
              <a:t>4</a:t>
            </a:fld>
            <a:endParaRPr lang="en-US"/>
          </a:p>
        </p:txBody>
      </p:sp>
      <p:sp>
        <p:nvSpPr>
          <p:cNvPr id="3" name="Arrow: Pentagon 2">
            <a:extLst>
              <a:ext uri="{FF2B5EF4-FFF2-40B4-BE49-F238E27FC236}">
                <a16:creationId xmlns:a16="http://schemas.microsoft.com/office/drawing/2014/main" id="{D54CD533-81B2-EF8A-0ACB-C9F6C0A8CF5F}"/>
              </a:ext>
            </a:extLst>
          </p:cNvPr>
          <p:cNvSpPr/>
          <p:nvPr/>
        </p:nvSpPr>
        <p:spPr bwMode="gray">
          <a:xfrm flipH="1">
            <a:off x="10126662" y="133618"/>
            <a:ext cx="2065337" cy="365760"/>
          </a:xfrm>
          <a:prstGeom prst="homePlate">
            <a:avLst/>
          </a:prstGeom>
          <a:solidFill>
            <a:schemeClr val="accent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Ins="640080" rtlCol="0" anchor="ct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900">
                <a:solidFill>
                  <a:srgbClr val="152C73"/>
                </a:solidFill>
                <a:latin typeface="Arial"/>
              </a:rPr>
              <a:t>NARS Strategic Plan</a:t>
            </a:r>
            <a:endParaRPr kumimoji="0" lang="en-US" sz="900" b="0" i="0" u="none" strike="noStrike" kern="1200" cap="none" spc="0" normalizeH="0" baseline="0" noProof="0">
              <a:ln>
                <a:noFill/>
              </a:ln>
              <a:solidFill>
                <a:srgbClr val="152C73"/>
              </a:solidFill>
              <a:effectLst/>
              <a:uLnTx/>
              <a:uFillTx/>
              <a:latin typeface="Arial"/>
              <a:ea typeface="+mn-ea"/>
              <a:cs typeface="+mn-cs"/>
            </a:endParaRPr>
          </a:p>
        </p:txBody>
      </p:sp>
      <p:sp>
        <p:nvSpPr>
          <p:cNvPr id="4" name="TextBox 3">
            <a:extLst>
              <a:ext uri="{FF2B5EF4-FFF2-40B4-BE49-F238E27FC236}">
                <a16:creationId xmlns:a16="http://schemas.microsoft.com/office/drawing/2014/main" id="{833DBD03-1220-3A0D-B96F-21B1A88E1FDC}"/>
              </a:ext>
            </a:extLst>
          </p:cNvPr>
          <p:cNvSpPr txBox="1"/>
          <p:nvPr/>
        </p:nvSpPr>
        <p:spPr>
          <a:xfrm>
            <a:off x="10045223" y="505221"/>
            <a:ext cx="1608137" cy="230832"/>
          </a:xfrm>
          <a:prstGeom prst="rect">
            <a:avLst/>
          </a:prstGeom>
          <a:noFill/>
        </p:spPr>
        <p:txBody>
          <a:bodyPr wrap="square" rtlCol="0">
            <a:spAutoFit/>
          </a:bodyPr>
          <a:lstStyle/>
          <a:p>
            <a:pPr algn="r"/>
            <a:r>
              <a:rPr lang="en-US" sz="900">
                <a:solidFill>
                  <a:srgbClr val="FFFFFF">
                    <a:lumMod val="75000"/>
                  </a:srgbClr>
                </a:solidFill>
              </a:rPr>
              <a:t>Speaker: Nick Arch</a:t>
            </a:r>
          </a:p>
        </p:txBody>
      </p:sp>
      <p:sp>
        <p:nvSpPr>
          <p:cNvPr id="8" name="Footer Placeholder 3">
            <a:extLst>
              <a:ext uri="{FF2B5EF4-FFF2-40B4-BE49-F238E27FC236}">
                <a16:creationId xmlns:a16="http://schemas.microsoft.com/office/drawing/2014/main" id="{423D58C8-BC5C-F1BB-92EE-D15CF1BE98BE}"/>
              </a:ext>
            </a:extLst>
          </p:cNvPr>
          <p:cNvSpPr txBox="1">
            <a:spLocks/>
          </p:cNvSpPr>
          <p:nvPr/>
        </p:nvSpPr>
        <p:spPr>
          <a:xfrm>
            <a:off x="4038600" y="6522720"/>
            <a:ext cx="4114800" cy="261513"/>
          </a:xfrm>
          <a:prstGeom prst="rect">
            <a:avLst/>
          </a:prstGeom>
        </p:spPr>
        <p:txBody>
          <a:bodyPr vert="horz" lIns="0" tIns="0" rIns="0" bIns="0" spcCol="457200" rtlCol="0">
            <a:normAutofit/>
          </a:bodyPr>
          <a:lstStyle>
            <a:lvl1pPr marL="0" indent="0" algn="l" defTabSz="914400" rtl="0" eaLnBrk="1" latinLnBrk="0" hangingPunct="1">
              <a:lnSpc>
                <a:spcPct val="95000"/>
              </a:lnSpc>
              <a:spcBef>
                <a:spcPts val="800"/>
              </a:spcBef>
              <a:buFontTx/>
              <a:buNone/>
              <a:defRPr sz="1800" kern="1200">
                <a:solidFill>
                  <a:schemeClr val="tx1"/>
                </a:solidFill>
                <a:latin typeface="+mn-lt"/>
                <a:ea typeface="+mn-ea"/>
                <a:cs typeface="+mn-cs"/>
              </a:defRPr>
            </a:lvl1pPr>
            <a:lvl2pPr marL="2286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5pPr>
            <a:lvl6pPr marL="11430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6pPr>
            <a:lvl7pPr marL="13716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7pPr>
            <a:lvl8pPr marL="16002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8pPr>
            <a:lvl9pPr marL="18288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defRPr/>
            </a:pPr>
            <a:r>
              <a:rPr lang="en-US" sz="1000">
                <a:solidFill>
                  <a:srgbClr val="000000"/>
                </a:solidFill>
                <a:latin typeface="Arial"/>
              </a:rPr>
              <a:t>Proprietary and Confidential</a:t>
            </a:r>
          </a:p>
        </p:txBody>
      </p:sp>
      <p:pic>
        <p:nvPicPr>
          <p:cNvPr id="7" name="Picture 6">
            <a:extLst>
              <a:ext uri="{FF2B5EF4-FFF2-40B4-BE49-F238E27FC236}">
                <a16:creationId xmlns:a16="http://schemas.microsoft.com/office/drawing/2014/main" id="{B12A61E6-1993-3EA4-8AD6-D2B96341F5F0}"/>
              </a:ext>
            </a:extLst>
          </p:cNvPr>
          <p:cNvPicPr>
            <a:picLocks noChangeAspect="1"/>
          </p:cNvPicPr>
          <p:nvPr/>
        </p:nvPicPr>
        <p:blipFill>
          <a:blip r:embed="rId14"/>
          <a:stretch>
            <a:fillRect/>
          </a:stretch>
        </p:blipFill>
        <p:spPr>
          <a:xfrm>
            <a:off x="11717391" y="133629"/>
            <a:ext cx="426757" cy="329213"/>
          </a:xfrm>
          <a:prstGeom prst="rect">
            <a:avLst/>
          </a:prstGeom>
        </p:spPr>
      </p:pic>
    </p:spTree>
    <p:extLst>
      <p:ext uri="{BB962C8B-B14F-4D97-AF65-F5344CB8AC3E}">
        <p14:creationId xmlns:p14="http://schemas.microsoft.com/office/powerpoint/2010/main" val="341995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33B6A54-C658-4E25-B59E-A20C1A72A7EE}"/>
              </a:ext>
            </a:extLst>
          </p:cNvPr>
          <p:cNvGraphicFramePr>
            <a:graphicFrameLocks noChangeAspect="1"/>
          </p:cNvGraphicFramePr>
          <p:nvPr>
            <p:custDataLst>
              <p:tags r:id="rId1"/>
            </p:custDataLst>
            <p:extLst>
              <p:ext uri="{D42A27DB-BD31-4B8C-83A1-F6EECF244321}">
                <p14:modId xmlns:p14="http://schemas.microsoft.com/office/powerpoint/2010/main" val="3867541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6" imgH="416" progId="TCLayout.ActiveDocument.1">
                  <p:embed/>
                </p:oleObj>
              </mc:Choice>
              <mc:Fallback>
                <p:oleObj name="think-cell Slide" r:id="rId5" imgW="416" imgH="416" progId="TCLayout.ActiveDocument.1">
                  <p:embed/>
                  <p:pic>
                    <p:nvPicPr>
                      <p:cNvPr id="9" name="Object 8" hidden="1">
                        <a:extLst>
                          <a:ext uri="{FF2B5EF4-FFF2-40B4-BE49-F238E27FC236}">
                            <a16:creationId xmlns:a16="http://schemas.microsoft.com/office/drawing/2014/main" id="{433B6A54-C658-4E25-B59E-A20C1A72A7E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726F06F-90B4-47EC-BB22-1F46EB45AE83}"/>
              </a:ext>
            </a:extLst>
          </p:cNvPr>
          <p:cNvSpPr/>
          <p:nvPr>
            <p:custDataLst>
              <p:tags r:id="rId2"/>
            </p:custDataLst>
          </p:nvPr>
        </p:nvSpPr>
        <p:spPr bwMode="gray">
          <a:xfrm>
            <a:off x="0" y="0"/>
            <a:ext cx="158750" cy="158750"/>
          </a:xfrm>
          <a:prstGeom prst="rect">
            <a:avLst/>
          </a:prstGeom>
          <a:solidFill>
            <a:schemeClr val="accent2"/>
          </a:solidFill>
          <a:ln>
            <a:noFill/>
          </a:ln>
        </p:spPr>
        <p:style>
          <a:lnRef idx="0">
            <a:schemeClr val="accent1"/>
          </a:lnRef>
          <a:fillRef idx="1">
            <a:schemeClr val="accent1"/>
          </a:fillRef>
          <a:effectRef idx="0">
            <a:schemeClr val="dk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413A3F26-7130-45A5-BB50-4FBC3A7821F4}"/>
              </a:ext>
            </a:extLst>
          </p:cNvPr>
          <p:cNvSpPr>
            <a:spLocks noGrp="1"/>
          </p:cNvSpPr>
          <p:nvPr>
            <p:ph type="title"/>
          </p:nvPr>
        </p:nvSpPr>
        <p:spPr>
          <a:xfrm>
            <a:off x="476249" y="451023"/>
            <a:ext cx="11201735" cy="548640"/>
          </a:xfrm>
        </p:spPr>
        <p:txBody>
          <a:bodyPr vert="horz"/>
          <a:lstStyle/>
          <a:p>
            <a:r>
              <a:rPr lang="en-US"/>
              <a:t>Key Wins &amp; Initiatives</a:t>
            </a:r>
          </a:p>
        </p:txBody>
      </p:sp>
      <p:sp>
        <p:nvSpPr>
          <p:cNvPr id="39" name="Slide Number Placeholder 38">
            <a:extLst>
              <a:ext uri="{FF2B5EF4-FFF2-40B4-BE49-F238E27FC236}">
                <a16:creationId xmlns:a16="http://schemas.microsoft.com/office/drawing/2014/main" id="{A8EFE1F3-6712-5490-137E-0147D8C7D9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C43044-12A5-4144-ACF2-73440A089539}"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12" name="Footer Placeholder 3">
            <a:extLst>
              <a:ext uri="{FF2B5EF4-FFF2-40B4-BE49-F238E27FC236}">
                <a16:creationId xmlns:a16="http://schemas.microsoft.com/office/drawing/2014/main" id="{AB6697A8-8DC7-F2F9-DF31-3921EBE2F3C6}"/>
              </a:ext>
            </a:extLst>
          </p:cNvPr>
          <p:cNvSpPr>
            <a:spLocks noGrp="1"/>
          </p:cNvSpPr>
          <p:nvPr>
            <p:ph type="ftr" sz="quarter" idx="13"/>
          </p:nvPr>
        </p:nvSpPr>
        <p:spPr>
          <a:xfrm>
            <a:off x="4038600" y="6419108"/>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Proprietary and Confidential</a:t>
            </a:r>
          </a:p>
        </p:txBody>
      </p:sp>
      <p:sp>
        <p:nvSpPr>
          <p:cNvPr id="7" name="Rectangle 6">
            <a:extLst>
              <a:ext uri="{FF2B5EF4-FFF2-40B4-BE49-F238E27FC236}">
                <a16:creationId xmlns:a16="http://schemas.microsoft.com/office/drawing/2014/main" id="{1809B15D-DDBA-2023-710E-64252C9657E0}"/>
              </a:ext>
            </a:extLst>
          </p:cNvPr>
          <p:cNvSpPr/>
          <p:nvPr/>
        </p:nvSpPr>
        <p:spPr>
          <a:xfrm>
            <a:off x="449570" y="2098274"/>
            <a:ext cx="3447288" cy="356781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284FA75E-AB58-4BD3-FA0C-E2E38B8BE872}"/>
              </a:ext>
            </a:extLst>
          </p:cNvPr>
          <p:cNvSpPr/>
          <p:nvPr/>
        </p:nvSpPr>
        <p:spPr>
          <a:xfrm>
            <a:off x="4368083" y="2098274"/>
            <a:ext cx="3447288" cy="356781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8470B663-4533-F6EF-C7B2-05510D843593}"/>
              </a:ext>
            </a:extLst>
          </p:cNvPr>
          <p:cNvSpPr/>
          <p:nvPr/>
        </p:nvSpPr>
        <p:spPr>
          <a:xfrm>
            <a:off x="8286597" y="2098274"/>
            <a:ext cx="3447288" cy="356781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349C031-234A-87A4-4B46-5724DA9C5339}"/>
              </a:ext>
            </a:extLst>
          </p:cNvPr>
          <p:cNvSpPr txBox="1"/>
          <p:nvPr/>
        </p:nvSpPr>
        <p:spPr>
          <a:xfrm>
            <a:off x="4368137" y="1910112"/>
            <a:ext cx="3451860" cy="762000"/>
          </a:xfrm>
          <a:prstGeom prst="rect">
            <a:avLst/>
          </a:prstGeom>
          <a:solidFill>
            <a:srgbClr val="152C73"/>
          </a:solidFill>
        </p:spPr>
        <p:txBody>
          <a:bodyPr wrap="square" lIns="0" tIns="0" rIns="0" bIns="0" rtlCol="0" anchor="ctr">
            <a:noAutofit/>
          </a:bodyPr>
          <a:lstStyle/>
          <a:p>
            <a:pPr marL="457182" algn="ctr">
              <a:lnSpc>
                <a:spcPct val="95000"/>
              </a:lnSpc>
            </a:pPr>
            <a:r>
              <a:rPr lang="en-US" sz="1667">
                <a:solidFill>
                  <a:schemeClr val="bg1"/>
                </a:solidFill>
              </a:rPr>
              <a:t>Expand Opportunities</a:t>
            </a:r>
          </a:p>
        </p:txBody>
      </p:sp>
      <p:sp>
        <p:nvSpPr>
          <p:cNvPr id="17" name="TextBox 16">
            <a:extLst>
              <a:ext uri="{FF2B5EF4-FFF2-40B4-BE49-F238E27FC236}">
                <a16:creationId xmlns:a16="http://schemas.microsoft.com/office/drawing/2014/main" id="{09808B42-D926-E0EF-DA1F-FB02B689AE52}"/>
              </a:ext>
            </a:extLst>
          </p:cNvPr>
          <p:cNvSpPr txBox="1"/>
          <p:nvPr/>
        </p:nvSpPr>
        <p:spPr>
          <a:xfrm>
            <a:off x="460483" y="1910112"/>
            <a:ext cx="3451860" cy="762000"/>
          </a:xfrm>
          <a:prstGeom prst="rect">
            <a:avLst/>
          </a:prstGeom>
          <a:solidFill>
            <a:srgbClr val="152C73"/>
          </a:solidFill>
        </p:spPr>
        <p:txBody>
          <a:bodyPr wrap="square" lIns="0" tIns="0" rIns="0" bIns="0" rtlCol="0" anchor="ctr">
            <a:noAutofit/>
          </a:bodyPr>
          <a:lstStyle/>
          <a:p>
            <a:pPr marL="457182" algn="ctr">
              <a:lnSpc>
                <a:spcPct val="95000"/>
              </a:lnSpc>
            </a:pPr>
            <a:r>
              <a:rPr lang="en-US" sz="1667">
                <a:solidFill>
                  <a:schemeClr val="bg1"/>
                </a:solidFill>
              </a:rPr>
              <a:t>Return to Fundamentals</a:t>
            </a:r>
          </a:p>
        </p:txBody>
      </p:sp>
      <p:sp>
        <p:nvSpPr>
          <p:cNvPr id="18" name="TextBox 17">
            <a:extLst>
              <a:ext uri="{FF2B5EF4-FFF2-40B4-BE49-F238E27FC236}">
                <a16:creationId xmlns:a16="http://schemas.microsoft.com/office/drawing/2014/main" id="{D42F1EF6-799A-82BC-6A7C-CABFC6569312}"/>
              </a:ext>
            </a:extLst>
          </p:cNvPr>
          <p:cNvSpPr txBox="1"/>
          <p:nvPr/>
        </p:nvSpPr>
        <p:spPr>
          <a:xfrm>
            <a:off x="8280655" y="1910112"/>
            <a:ext cx="3451860" cy="762000"/>
          </a:xfrm>
          <a:prstGeom prst="rect">
            <a:avLst/>
          </a:prstGeom>
          <a:solidFill>
            <a:srgbClr val="152C73"/>
          </a:solidFill>
        </p:spPr>
        <p:txBody>
          <a:bodyPr wrap="square" lIns="0" tIns="0" rIns="0" bIns="0" rtlCol="0" anchor="ctr">
            <a:noAutofit/>
          </a:bodyPr>
          <a:lstStyle/>
          <a:p>
            <a:pPr marL="457182" algn="ctr">
              <a:lnSpc>
                <a:spcPct val="95000"/>
              </a:lnSpc>
            </a:pPr>
            <a:r>
              <a:rPr lang="en-US" sz="1667">
                <a:solidFill>
                  <a:schemeClr val="bg1"/>
                </a:solidFill>
              </a:rPr>
              <a:t>Finalize Conversions</a:t>
            </a:r>
          </a:p>
        </p:txBody>
      </p:sp>
      <p:sp>
        <p:nvSpPr>
          <p:cNvPr id="20" name="Oval 14">
            <a:extLst>
              <a:ext uri="{FF2B5EF4-FFF2-40B4-BE49-F238E27FC236}">
                <a16:creationId xmlns:a16="http://schemas.microsoft.com/office/drawing/2014/main" id="{E3D8432C-1EF8-208B-DE32-1B505D6A6247}"/>
              </a:ext>
            </a:extLst>
          </p:cNvPr>
          <p:cNvSpPr>
            <a:spLocks noChangeArrowheads="1"/>
          </p:cNvSpPr>
          <p:nvPr/>
        </p:nvSpPr>
        <p:spPr bwMode="auto">
          <a:xfrm>
            <a:off x="4568228" y="2030788"/>
            <a:ext cx="526833" cy="520648"/>
          </a:xfrm>
          <a:prstGeom prst="ellipse">
            <a:avLst/>
          </a:prstGeom>
          <a:solidFill>
            <a:srgbClr val="152C73"/>
          </a:solidFill>
          <a:ln w="57150" cap="flat">
            <a:solidFill>
              <a:srgbClr val="5B9BD5"/>
            </a:solidFill>
            <a:prstDash val="solid"/>
            <a:miter lim="800000"/>
            <a:headEnd/>
            <a:tailEnd/>
          </a:ln>
          <a:effectLst>
            <a:glow rad="101600">
              <a:srgbClr val="5B9BD5">
                <a:satMod val="175000"/>
                <a:alpha val="40000"/>
              </a:srgbClr>
            </a:glow>
          </a:effectLst>
        </p:spPr>
        <p:txBody>
          <a:bodyPr vert="horz" wrap="square" lIns="91440" tIns="45720" rIns="91440" bIns="45720" numCol="1" anchor="t" anchorCtr="0" compatLnSpc="1">
            <a:prstTxWarp prst="textNoShape">
              <a:avLst/>
            </a:prstTxWarp>
          </a:bodyPr>
          <a:lstStyle/>
          <a:p>
            <a:pPr defTabSz="761970" fontAlgn="base">
              <a:spcBef>
                <a:spcPct val="0"/>
              </a:spcBef>
              <a:spcAft>
                <a:spcPct val="0"/>
              </a:spcAft>
              <a:defRPr/>
            </a:pPr>
            <a:endParaRPr lang="en-US" sz="1400" kern="0">
              <a:solidFill>
                <a:prstClr val="black"/>
              </a:solidFill>
              <a:cs typeface="Arial" panose="020B0604020202020204" pitchFamily="34" charset="0"/>
            </a:endParaRPr>
          </a:p>
        </p:txBody>
      </p:sp>
      <p:sp>
        <p:nvSpPr>
          <p:cNvPr id="24" name="Oval 14">
            <a:extLst>
              <a:ext uri="{FF2B5EF4-FFF2-40B4-BE49-F238E27FC236}">
                <a16:creationId xmlns:a16="http://schemas.microsoft.com/office/drawing/2014/main" id="{F9B8450F-9295-8DEB-2DF8-C60C7B026B86}"/>
              </a:ext>
            </a:extLst>
          </p:cNvPr>
          <p:cNvSpPr>
            <a:spLocks noChangeArrowheads="1"/>
          </p:cNvSpPr>
          <p:nvPr/>
        </p:nvSpPr>
        <p:spPr bwMode="auto">
          <a:xfrm>
            <a:off x="8493271" y="2030788"/>
            <a:ext cx="526833" cy="520648"/>
          </a:xfrm>
          <a:prstGeom prst="ellipse">
            <a:avLst/>
          </a:prstGeom>
          <a:solidFill>
            <a:srgbClr val="152C73"/>
          </a:solidFill>
          <a:ln w="57150" cap="flat">
            <a:solidFill>
              <a:srgbClr val="5B9BD5"/>
            </a:solidFill>
            <a:prstDash val="solid"/>
            <a:miter lim="800000"/>
            <a:headEnd/>
            <a:tailEnd/>
          </a:ln>
          <a:effectLst>
            <a:glow rad="101600">
              <a:srgbClr val="5B9BD5">
                <a:satMod val="175000"/>
                <a:alpha val="40000"/>
              </a:srgbClr>
            </a:glow>
          </a:effectLst>
        </p:spPr>
        <p:txBody>
          <a:bodyPr vert="horz" wrap="square" lIns="91440" tIns="45720" rIns="91440" bIns="45720" numCol="1" anchor="t" anchorCtr="0" compatLnSpc="1">
            <a:prstTxWarp prst="textNoShape">
              <a:avLst/>
            </a:prstTxWarp>
          </a:bodyPr>
          <a:lstStyle/>
          <a:p>
            <a:pPr defTabSz="761970" fontAlgn="base">
              <a:spcBef>
                <a:spcPct val="0"/>
              </a:spcBef>
              <a:spcAft>
                <a:spcPct val="0"/>
              </a:spcAft>
              <a:defRPr/>
            </a:pPr>
            <a:endParaRPr lang="en-US" sz="1400" kern="0">
              <a:solidFill>
                <a:prstClr val="black"/>
              </a:solidFill>
              <a:cs typeface="Arial" panose="020B0604020202020204" pitchFamily="34" charset="0"/>
            </a:endParaRPr>
          </a:p>
        </p:txBody>
      </p:sp>
      <p:sp>
        <p:nvSpPr>
          <p:cNvPr id="25" name="Arrow: Pentagon 24">
            <a:extLst>
              <a:ext uri="{FF2B5EF4-FFF2-40B4-BE49-F238E27FC236}">
                <a16:creationId xmlns:a16="http://schemas.microsoft.com/office/drawing/2014/main" id="{433D5EF0-6CAD-D328-CB1B-0ED3040E9393}"/>
              </a:ext>
            </a:extLst>
          </p:cNvPr>
          <p:cNvSpPr/>
          <p:nvPr/>
        </p:nvSpPr>
        <p:spPr>
          <a:xfrm>
            <a:off x="455758" y="1317068"/>
            <a:ext cx="7366662" cy="441919"/>
          </a:xfrm>
          <a:prstGeom prst="homePlate">
            <a:avLst/>
          </a:prstGeom>
          <a:solidFill>
            <a:schemeClr val="accent2"/>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2000"/>
              <a:t>Drive Profitable Growth</a:t>
            </a:r>
          </a:p>
        </p:txBody>
      </p:sp>
      <p:sp>
        <p:nvSpPr>
          <p:cNvPr id="29" name="Rectangle 28">
            <a:extLst>
              <a:ext uri="{FF2B5EF4-FFF2-40B4-BE49-F238E27FC236}">
                <a16:creationId xmlns:a16="http://schemas.microsoft.com/office/drawing/2014/main" id="{51CC7C39-F5C6-F14C-A817-2FEF1803B484}"/>
              </a:ext>
            </a:extLst>
          </p:cNvPr>
          <p:cNvSpPr/>
          <p:nvPr/>
        </p:nvSpPr>
        <p:spPr>
          <a:xfrm>
            <a:off x="4365853" y="5798169"/>
            <a:ext cx="7366662" cy="441919"/>
          </a:xfrm>
          <a:prstGeom prst="rect">
            <a:avLst/>
          </a:prstGeom>
          <a:solidFill>
            <a:schemeClr val="accent2"/>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r>
              <a:rPr lang="en-US" sz="2000"/>
              <a:t>Capture Market Share</a:t>
            </a:r>
          </a:p>
        </p:txBody>
      </p:sp>
      <p:sp>
        <p:nvSpPr>
          <p:cNvPr id="30" name="TextBox 29">
            <a:extLst>
              <a:ext uri="{FF2B5EF4-FFF2-40B4-BE49-F238E27FC236}">
                <a16:creationId xmlns:a16="http://schemas.microsoft.com/office/drawing/2014/main" id="{345CCC74-8856-74AC-625F-4C5CE08DCFBC}"/>
              </a:ext>
            </a:extLst>
          </p:cNvPr>
          <p:cNvSpPr txBox="1"/>
          <p:nvPr/>
        </p:nvSpPr>
        <p:spPr>
          <a:xfrm>
            <a:off x="567934" y="3189309"/>
            <a:ext cx="3210560" cy="1739451"/>
          </a:xfrm>
          <a:prstGeom prst="rect">
            <a:avLst/>
          </a:prstGeom>
          <a:noFill/>
        </p:spPr>
        <p:txBody>
          <a:bodyPr wrap="square" lIns="0" tIns="0" rIns="0" bIns="0" rtlCol="0">
            <a:spAutoFit/>
          </a:bodyPr>
          <a:lstStyle/>
          <a:p>
            <a:pPr algn="ctr">
              <a:lnSpc>
                <a:spcPct val="250000"/>
              </a:lnSpc>
            </a:pPr>
            <a:r>
              <a:rPr lang="en-US" sz="1600"/>
              <a:t>Targeted dealer conversions</a:t>
            </a:r>
          </a:p>
          <a:p>
            <a:pPr algn="ctr">
              <a:lnSpc>
                <a:spcPct val="250000"/>
              </a:lnSpc>
            </a:pPr>
            <a:r>
              <a:rPr lang="en-US" sz="1600"/>
              <a:t>Distributor scorecards</a:t>
            </a:r>
          </a:p>
          <a:p>
            <a:pPr algn="ctr">
              <a:lnSpc>
                <a:spcPct val="250000"/>
              </a:lnSpc>
            </a:pPr>
            <a:r>
              <a:rPr lang="en-US" sz="1600"/>
              <a:t>D360 Planning</a:t>
            </a:r>
          </a:p>
        </p:txBody>
      </p:sp>
      <p:sp>
        <p:nvSpPr>
          <p:cNvPr id="34" name="Oval 14">
            <a:extLst>
              <a:ext uri="{FF2B5EF4-FFF2-40B4-BE49-F238E27FC236}">
                <a16:creationId xmlns:a16="http://schemas.microsoft.com/office/drawing/2014/main" id="{2C927AC5-9790-7AB0-E0E4-A294C56D3902}"/>
              </a:ext>
            </a:extLst>
          </p:cNvPr>
          <p:cNvSpPr>
            <a:spLocks noChangeArrowheads="1"/>
          </p:cNvSpPr>
          <p:nvPr/>
        </p:nvSpPr>
        <p:spPr bwMode="auto">
          <a:xfrm>
            <a:off x="633870" y="2022712"/>
            <a:ext cx="526833" cy="520648"/>
          </a:xfrm>
          <a:prstGeom prst="ellipse">
            <a:avLst/>
          </a:prstGeom>
          <a:solidFill>
            <a:srgbClr val="152C73"/>
          </a:solidFill>
          <a:ln w="57150" cap="flat">
            <a:solidFill>
              <a:srgbClr val="5B9BD5"/>
            </a:solidFill>
            <a:prstDash val="solid"/>
            <a:miter lim="800000"/>
            <a:headEnd/>
            <a:tailEnd/>
          </a:ln>
          <a:effectLst>
            <a:glow rad="101600">
              <a:srgbClr val="5B9BD5">
                <a:satMod val="175000"/>
                <a:alpha val="40000"/>
              </a:srgbClr>
            </a:glow>
          </a:effectLst>
        </p:spPr>
        <p:txBody>
          <a:bodyPr vert="horz" wrap="square" lIns="91440" tIns="45720" rIns="91440" bIns="45720" numCol="1" anchor="t" anchorCtr="0" compatLnSpc="1">
            <a:prstTxWarp prst="textNoShape">
              <a:avLst/>
            </a:prstTxWarp>
          </a:bodyPr>
          <a:lstStyle/>
          <a:p>
            <a:pPr defTabSz="761970" fontAlgn="base">
              <a:spcBef>
                <a:spcPct val="0"/>
              </a:spcBef>
              <a:spcAft>
                <a:spcPct val="0"/>
              </a:spcAft>
              <a:defRPr/>
            </a:pPr>
            <a:endParaRPr lang="en-US" sz="1400" kern="0">
              <a:solidFill>
                <a:prstClr val="black"/>
              </a:solidFill>
              <a:cs typeface="Arial" panose="020B0604020202020204" pitchFamily="34" charset="0"/>
            </a:endParaRPr>
          </a:p>
        </p:txBody>
      </p:sp>
      <p:pic>
        <p:nvPicPr>
          <p:cNvPr id="4" name="Picture 6" descr="Walmart Spark Logo Blue with Yellow Spark on Transparent ...">
            <a:extLst>
              <a:ext uri="{FF2B5EF4-FFF2-40B4-BE49-F238E27FC236}">
                <a16:creationId xmlns:a16="http://schemas.microsoft.com/office/drawing/2014/main" id="{7278482D-A8B7-E491-B434-16473590A7F5}"/>
              </a:ext>
            </a:extLst>
          </p:cNvPr>
          <p:cNvPicPr>
            <a:picLocks noChangeAspect="1" noChangeArrowheads="1"/>
          </p:cNvPicPr>
          <p:nvPr/>
        </p:nvPicPr>
        <p:blipFill rotWithShape="1">
          <a:blip r:embed="rId7" cstate="hqprint">
            <a:extLst>
              <a:ext uri="{28A0092B-C50C-407E-A947-70E740481C1C}">
                <a14:useLocalDpi xmlns:a14="http://schemas.microsoft.com/office/drawing/2010/main"/>
              </a:ext>
            </a:extLst>
          </a:blip>
          <a:srcRect/>
          <a:stretch/>
        </p:blipFill>
        <p:spPr bwMode="auto">
          <a:xfrm>
            <a:off x="8941526" y="2777978"/>
            <a:ext cx="2137431" cy="491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Lowe's Logo, symbol, meaning, history, PNG, brand">
            <a:extLst>
              <a:ext uri="{FF2B5EF4-FFF2-40B4-BE49-F238E27FC236}">
                <a16:creationId xmlns:a16="http://schemas.microsoft.com/office/drawing/2014/main" id="{D5753C46-90A7-511B-64B6-32D79B9707A9}"/>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t="4681" b="6524"/>
          <a:stretch/>
        </p:blipFill>
        <p:spPr bwMode="auto">
          <a:xfrm>
            <a:off x="9476999" y="4557332"/>
            <a:ext cx="1066484" cy="5326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D090C35-E408-BC0D-1488-9B587E33B57C}"/>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8999117" y="5214548"/>
            <a:ext cx="2022249" cy="329751"/>
          </a:xfrm>
          <a:prstGeom prst="rect">
            <a:avLst/>
          </a:prstGeom>
        </p:spPr>
      </p:pic>
      <p:pic>
        <p:nvPicPr>
          <p:cNvPr id="22" name="Picture 4" descr="Senior Fullstack Engineer - Sibi">
            <a:extLst>
              <a:ext uri="{FF2B5EF4-FFF2-40B4-BE49-F238E27FC236}">
                <a16:creationId xmlns:a16="http://schemas.microsoft.com/office/drawing/2014/main" id="{AE8328CB-B519-1819-B0DF-C2CE0D120544}"/>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9375521" y="4141277"/>
            <a:ext cx="1269441" cy="2915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B4AA487C-5751-5FA5-CDB3-2451F7FB642C}"/>
              </a:ext>
            </a:extLst>
          </p:cNvPr>
          <p:cNvPicPr>
            <a:picLocks noChangeAspect="1" noChangeArrowheads="1"/>
          </p:cNvPicPr>
          <p:nvPr/>
        </p:nvPicPr>
        <p:blipFill rotWithShape="1">
          <a:blip r:embed="rId11" cstate="hqprint">
            <a:clrChange>
              <a:clrFrom>
                <a:srgbClr val="FFFFFF"/>
              </a:clrFrom>
              <a:clrTo>
                <a:srgbClr val="FFFFFF">
                  <a:alpha val="0"/>
                </a:srgbClr>
              </a:clrTo>
            </a:clrChange>
            <a:extLst>
              <a:ext uri="{28A0092B-C50C-407E-A947-70E740481C1C}">
                <a14:useLocalDpi xmlns:a14="http://schemas.microsoft.com/office/drawing/2010/main"/>
              </a:ext>
            </a:extLst>
          </a:blip>
          <a:srcRect t="30149" b="28763"/>
          <a:stretch/>
        </p:blipFill>
        <p:spPr bwMode="auto">
          <a:xfrm>
            <a:off x="5015422" y="2774533"/>
            <a:ext cx="2181306" cy="497913"/>
          </a:xfrm>
          <a:prstGeom prst="rect">
            <a:avLst/>
          </a:prstGeom>
          <a:noFill/>
          <a:extLst>
            <a:ext uri="{909E8E84-426E-40DD-AFC4-6F175D3DCCD1}">
              <a14:hiddenFill xmlns:a14="http://schemas.microsoft.com/office/drawing/2010/main">
                <a:solidFill>
                  <a:srgbClr val="FFFFFF"/>
                </a:solidFill>
              </a14:hiddenFill>
            </a:ext>
          </a:extLst>
        </p:spPr>
      </p:pic>
      <p:pic>
        <p:nvPicPr>
          <p:cNvPr id="27" name="Graphic 26" descr="Building Brick Wall with solid fill">
            <a:extLst>
              <a:ext uri="{FF2B5EF4-FFF2-40B4-BE49-F238E27FC236}">
                <a16:creationId xmlns:a16="http://schemas.microsoft.com/office/drawing/2014/main" id="{CCFDE1E1-549E-1F93-7244-1E82D552FE7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93174" y="2076392"/>
            <a:ext cx="389501" cy="389501"/>
          </a:xfrm>
          <a:prstGeom prst="rect">
            <a:avLst/>
          </a:prstGeom>
        </p:spPr>
      </p:pic>
      <p:pic>
        <p:nvPicPr>
          <p:cNvPr id="38" name="Graphic 37" descr="Bullseye outline">
            <a:extLst>
              <a:ext uri="{FF2B5EF4-FFF2-40B4-BE49-F238E27FC236}">
                <a16:creationId xmlns:a16="http://schemas.microsoft.com/office/drawing/2014/main" id="{2294FDC1-10E2-D717-FAD5-E495E1F5EA1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545586" y="2071014"/>
            <a:ext cx="422202" cy="422202"/>
          </a:xfrm>
          <a:prstGeom prst="rect">
            <a:avLst/>
          </a:prstGeom>
        </p:spPr>
      </p:pic>
      <p:sp>
        <p:nvSpPr>
          <p:cNvPr id="19" name="Arrow: Pentagon 18">
            <a:extLst>
              <a:ext uri="{FF2B5EF4-FFF2-40B4-BE49-F238E27FC236}">
                <a16:creationId xmlns:a16="http://schemas.microsoft.com/office/drawing/2014/main" id="{F8821F61-19A4-92F5-2DBF-D811086EB2B2}"/>
              </a:ext>
            </a:extLst>
          </p:cNvPr>
          <p:cNvSpPr/>
          <p:nvPr/>
        </p:nvSpPr>
        <p:spPr>
          <a:xfrm>
            <a:off x="3912344" y="5733577"/>
            <a:ext cx="704722" cy="590832"/>
          </a:xfrm>
          <a:prstGeom prst="homePlate">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pic>
        <p:nvPicPr>
          <p:cNvPr id="21" name="Picture 20">
            <a:extLst>
              <a:ext uri="{FF2B5EF4-FFF2-40B4-BE49-F238E27FC236}">
                <a16:creationId xmlns:a16="http://schemas.microsoft.com/office/drawing/2014/main" id="{ED08BA27-63AC-A831-7DE7-76ABEACB66A4}"/>
              </a:ext>
            </a:extLst>
          </p:cNvPr>
          <p:cNvPicPr>
            <a:picLocks noChangeAspect="1"/>
          </p:cNvPicPr>
          <p:nvPr/>
        </p:nvPicPr>
        <p:blipFill>
          <a:blip r:embed="rId16"/>
          <a:stretch>
            <a:fillRect/>
          </a:stretch>
        </p:blipFill>
        <p:spPr>
          <a:xfrm>
            <a:off x="9698637" y="3393535"/>
            <a:ext cx="623208" cy="623208"/>
          </a:xfrm>
          <a:prstGeom prst="rect">
            <a:avLst/>
          </a:prstGeom>
        </p:spPr>
      </p:pic>
      <p:sp>
        <p:nvSpPr>
          <p:cNvPr id="33" name="Arrow: Pentagon 32">
            <a:extLst>
              <a:ext uri="{FF2B5EF4-FFF2-40B4-BE49-F238E27FC236}">
                <a16:creationId xmlns:a16="http://schemas.microsoft.com/office/drawing/2014/main" id="{CF6CE82E-86F1-A2A1-1D7B-D729534849EB}"/>
              </a:ext>
            </a:extLst>
          </p:cNvPr>
          <p:cNvSpPr/>
          <p:nvPr/>
        </p:nvSpPr>
        <p:spPr bwMode="gray">
          <a:xfrm flipH="1">
            <a:off x="10126662" y="133618"/>
            <a:ext cx="2065337" cy="365760"/>
          </a:xfrm>
          <a:prstGeom prst="homePlate">
            <a:avLst/>
          </a:prstGeom>
          <a:solidFill>
            <a:schemeClr val="accent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Ins="640080" rtlCol="0" anchor="ct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900">
                <a:solidFill>
                  <a:srgbClr val="152C73"/>
                </a:solidFill>
                <a:latin typeface="Arial"/>
              </a:rPr>
              <a:t>NARS Sales Update</a:t>
            </a:r>
            <a:endParaRPr kumimoji="0" lang="en-US" sz="900" b="0" i="0" u="none" strike="noStrike" kern="1200" cap="none" spc="0" normalizeH="0" baseline="0" noProof="0">
              <a:ln>
                <a:noFill/>
              </a:ln>
              <a:solidFill>
                <a:srgbClr val="152C73"/>
              </a:solidFill>
              <a:effectLst/>
              <a:uLnTx/>
              <a:uFillTx/>
              <a:latin typeface="Arial"/>
              <a:ea typeface="+mn-ea"/>
              <a:cs typeface="+mn-cs"/>
            </a:endParaRPr>
          </a:p>
        </p:txBody>
      </p:sp>
      <p:sp>
        <p:nvSpPr>
          <p:cNvPr id="35" name="TextBox 34">
            <a:extLst>
              <a:ext uri="{FF2B5EF4-FFF2-40B4-BE49-F238E27FC236}">
                <a16:creationId xmlns:a16="http://schemas.microsoft.com/office/drawing/2014/main" id="{A70B4D45-A352-C4D7-C3C7-EC2B147B8D02}"/>
              </a:ext>
            </a:extLst>
          </p:cNvPr>
          <p:cNvSpPr txBox="1"/>
          <p:nvPr/>
        </p:nvSpPr>
        <p:spPr>
          <a:xfrm>
            <a:off x="10045223" y="505221"/>
            <a:ext cx="1608137" cy="230832"/>
          </a:xfrm>
          <a:prstGeom prst="rect">
            <a:avLst/>
          </a:prstGeom>
          <a:noFill/>
        </p:spPr>
        <p:txBody>
          <a:bodyPr wrap="square" rtlCol="0">
            <a:spAutoFit/>
          </a:bodyPr>
          <a:lstStyle/>
          <a:p>
            <a:pPr algn="r"/>
            <a:r>
              <a:rPr lang="en-US" sz="900">
                <a:solidFill>
                  <a:srgbClr val="FFFFFF">
                    <a:lumMod val="75000"/>
                  </a:srgbClr>
                </a:solidFill>
              </a:rPr>
              <a:t>Speaker: Tim Paciorek</a:t>
            </a:r>
          </a:p>
        </p:txBody>
      </p:sp>
      <p:pic>
        <p:nvPicPr>
          <p:cNvPr id="40" name="Graphic 39" descr="Bar graph with upward trend outline">
            <a:extLst>
              <a:ext uri="{FF2B5EF4-FFF2-40B4-BE49-F238E27FC236}">
                <a16:creationId xmlns:a16="http://schemas.microsoft.com/office/drawing/2014/main" id="{5BF0A9A8-2D20-C109-34A4-073C840F6255}"/>
              </a:ext>
            </a:extLst>
          </p:cNvPr>
          <p:cNvPicPr>
            <a:picLocks noChangeAspect="1"/>
          </p:cNvPicPr>
          <p:nvPr/>
        </p:nvPicPr>
        <p:blipFill>
          <a:blip r:embed="rId17" cstate="print">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1799106" y="179338"/>
            <a:ext cx="274320" cy="274320"/>
          </a:xfrm>
          <a:prstGeom prst="rect">
            <a:avLst/>
          </a:prstGeom>
        </p:spPr>
      </p:pic>
      <p:pic>
        <p:nvPicPr>
          <p:cNvPr id="41" name="Graphic 40" descr="Bar graph with upward trend outline">
            <a:extLst>
              <a:ext uri="{FF2B5EF4-FFF2-40B4-BE49-F238E27FC236}">
                <a16:creationId xmlns:a16="http://schemas.microsoft.com/office/drawing/2014/main" id="{74EFC420-1CC4-16AB-2D9D-014B35F61280}"/>
              </a:ext>
            </a:extLst>
          </p:cNvPr>
          <p:cNvPicPr>
            <a:picLocks noChangeAspect="1"/>
          </p:cNvPicPr>
          <p:nvPr/>
        </p:nvPicPr>
        <p:blipFill>
          <a:blip r:embed="rId19" cstate="print">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4647866" y="2098337"/>
            <a:ext cx="367556" cy="367556"/>
          </a:xfrm>
          <a:prstGeom prst="rect">
            <a:avLst/>
          </a:prstGeom>
        </p:spPr>
      </p:pic>
      <p:pic>
        <p:nvPicPr>
          <p:cNvPr id="1026" name="Picture 2" descr="Monitor Signs – Johnstone Logo Shop">
            <a:extLst>
              <a:ext uri="{FF2B5EF4-FFF2-40B4-BE49-F238E27FC236}">
                <a16:creationId xmlns:a16="http://schemas.microsoft.com/office/drawing/2014/main" id="{4D386568-767F-A1B9-F1E0-F44FA96632B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57481" y="3418988"/>
            <a:ext cx="1039267" cy="9781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25 Year Anniversary | First Supply">
            <a:extLst>
              <a:ext uri="{FF2B5EF4-FFF2-40B4-BE49-F238E27FC236}">
                <a16:creationId xmlns:a16="http://schemas.microsoft.com/office/drawing/2014/main" id="{16F72AD4-8E1D-8D50-484F-E399134B263A}"/>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t="13332" b="12795"/>
          <a:stretch/>
        </p:blipFill>
        <p:spPr bwMode="auto">
          <a:xfrm>
            <a:off x="5316645" y="4543664"/>
            <a:ext cx="1449326" cy="100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22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FA7B477-76AD-47D2-888D-7078FC10801F}"/>
              </a:ext>
            </a:extLst>
          </p:cNvPr>
          <p:cNvGraphicFramePr>
            <a:graphicFrameLocks noChangeAspect="1"/>
          </p:cNvGraphicFramePr>
          <p:nvPr>
            <p:custDataLst>
              <p:tags r:id="rId1"/>
            </p:custDataLst>
            <p:extLst>
              <p:ext uri="{D42A27DB-BD31-4B8C-83A1-F6EECF244321}">
                <p14:modId xmlns:p14="http://schemas.microsoft.com/office/powerpoint/2010/main" val="4092969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8" name="Object 7" hidden="1">
                        <a:extLst>
                          <a:ext uri="{FF2B5EF4-FFF2-40B4-BE49-F238E27FC236}">
                            <a16:creationId xmlns:a16="http://schemas.microsoft.com/office/drawing/2014/main" id="{CFA7B477-76AD-47D2-888D-7078FC1080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TextBox 31">
            <a:extLst>
              <a:ext uri="{FF2B5EF4-FFF2-40B4-BE49-F238E27FC236}">
                <a16:creationId xmlns:a16="http://schemas.microsoft.com/office/drawing/2014/main" id="{8DF17167-CD3D-B7B5-72DC-05C1836C833C}"/>
              </a:ext>
            </a:extLst>
          </p:cNvPr>
          <p:cNvSpPr txBox="1"/>
          <p:nvPr/>
        </p:nvSpPr>
        <p:spPr>
          <a:xfrm>
            <a:off x="475116" y="4444632"/>
            <a:ext cx="5486400" cy="1961268"/>
          </a:xfrm>
          <a:prstGeom prst="rect">
            <a:avLst/>
          </a:prstGeom>
          <a:noFill/>
          <a:ln>
            <a:solidFill>
              <a:srgbClr val="61B549"/>
            </a:solidFill>
          </a:ln>
        </p:spPr>
        <p:txBody>
          <a:bodyPr wrap="square" lIns="0" tIns="0" rIns="0" bIns="0" rtlCol="0">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a:ea typeface="+mn-ea"/>
              <a:cs typeface="+mn-cs"/>
            </a:endParaRPr>
          </a:p>
        </p:txBody>
      </p:sp>
      <p:sp>
        <p:nvSpPr>
          <p:cNvPr id="38" name="TextBox 37">
            <a:extLst>
              <a:ext uri="{FF2B5EF4-FFF2-40B4-BE49-F238E27FC236}">
                <a16:creationId xmlns:a16="http://schemas.microsoft.com/office/drawing/2014/main" id="{A072F56F-AFE7-126B-3310-14012CD24FFD}"/>
              </a:ext>
            </a:extLst>
          </p:cNvPr>
          <p:cNvSpPr txBox="1"/>
          <p:nvPr/>
        </p:nvSpPr>
        <p:spPr>
          <a:xfrm>
            <a:off x="1724724" y="4322291"/>
            <a:ext cx="2987185" cy="384721"/>
          </a:xfrm>
          <a:prstGeom prst="rect">
            <a:avLst/>
          </a:prstGeom>
          <a:solidFill>
            <a:schemeClr val="bg1"/>
          </a:solidFill>
        </p:spPr>
        <p:txBody>
          <a:bodyPr wrap="square">
            <a:spAutoFit/>
          </a:bodyPr>
          <a:lstStyle/>
          <a:p>
            <a:pPr marL="0" marR="0" lvl="0" indent="0" algn="ctr"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152C73"/>
                </a:solidFill>
                <a:effectLst/>
                <a:uLnTx/>
                <a:uFillTx/>
                <a:latin typeface="Arial"/>
                <a:ea typeface="+mn-ea"/>
                <a:cs typeface="+mn-cs"/>
              </a:rPr>
              <a:t>Successes</a:t>
            </a:r>
            <a:endParaRPr kumimoji="0" lang="en-US" sz="1400" b="1" i="0" u="none" strike="noStrike" kern="1200" cap="none" spc="0" normalizeH="0" baseline="0" noProof="0">
              <a:ln>
                <a:noFill/>
              </a:ln>
              <a:solidFill>
                <a:srgbClr val="152C73"/>
              </a:solidFill>
              <a:effectLst/>
              <a:uLnTx/>
              <a:uFillTx/>
              <a:latin typeface="Arial"/>
              <a:ea typeface="+mn-ea"/>
              <a:cs typeface="+mn-cs"/>
            </a:endParaRPr>
          </a:p>
        </p:txBody>
      </p:sp>
      <p:sp>
        <p:nvSpPr>
          <p:cNvPr id="34" name="TextBox 33">
            <a:extLst>
              <a:ext uri="{FF2B5EF4-FFF2-40B4-BE49-F238E27FC236}">
                <a16:creationId xmlns:a16="http://schemas.microsoft.com/office/drawing/2014/main" id="{92005027-71F4-F168-3645-E20E1105C378}"/>
              </a:ext>
            </a:extLst>
          </p:cNvPr>
          <p:cNvSpPr txBox="1"/>
          <p:nvPr/>
        </p:nvSpPr>
        <p:spPr>
          <a:xfrm>
            <a:off x="6267167" y="4444632"/>
            <a:ext cx="5486400" cy="1961268"/>
          </a:xfrm>
          <a:prstGeom prst="rect">
            <a:avLst/>
          </a:prstGeom>
          <a:noFill/>
          <a:ln>
            <a:solidFill>
              <a:srgbClr val="F6D009"/>
            </a:solidFill>
          </a:ln>
        </p:spPr>
        <p:txBody>
          <a:bodyPr wrap="square" lIns="0" tIns="0" rIns="0" bIns="0" rtlCol="0">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a:ea typeface="+mn-ea"/>
              <a:cs typeface="+mn-cs"/>
            </a:endParaRPr>
          </a:p>
        </p:txBody>
      </p:sp>
      <p:sp>
        <p:nvSpPr>
          <p:cNvPr id="12" name="Rounded Rectangle 259">
            <a:extLst>
              <a:ext uri="{FF2B5EF4-FFF2-40B4-BE49-F238E27FC236}">
                <a16:creationId xmlns:a16="http://schemas.microsoft.com/office/drawing/2014/main" id="{9BFA30EF-5DDF-1DCA-FE7D-028B39E801F6}"/>
              </a:ext>
            </a:extLst>
          </p:cNvPr>
          <p:cNvSpPr/>
          <p:nvPr/>
        </p:nvSpPr>
        <p:spPr>
          <a:xfrm>
            <a:off x="462278" y="1324704"/>
            <a:ext cx="2743200" cy="2742886"/>
          </a:xfrm>
          <a:prstGeom prst="roundRect">
            <a:avLst>
              <a:gd name="adj" fmla="val 7255"/>
            </a:avLst>
          </a:prstGeom>
          <a:solidFill>
            <a:schemeClr val="bg1"/>
          </a:soli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3" name="Rounded Rectangle 259">
            <a:extLst>
              <a:ext uri="{FF2B5EF4-FFF2-40B4-BE49-F238E27FC236}">
                <a16:creationId xmlns:a16="http://schemas.microsoft.com/office/drawing/2014/main" id="{3A9E2BC8-6743-36BF-36C8-8534ADE88231}"/>
              </a:ext>
            </a:extLst>
          </p:cNvPr>
          <p:cNvSpPr/>
          <p:nvPr/>
        </p:nvSpPr>
        <p:spPr>
          <a:xfrm>
            <a:off x="3304540" y="1324704"/>
            <a:ext cx="2743200" cy="2742886"/>
          </a:xfrm>
          <a:prstGeom prst="roundRect">
            <a:avLst>
              <a:gd name="adj" fmla="val 7255"/>
            </a:avLst>
          </a:prstGeom>
          <a:solidFill>
            <a:schemeClr val="bg1"/>
          </a:soli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4" name="Rounded Rectangle 259">
            <a:extLst>
              <a:ext uri="{FF2B5EF4-FFF2-40B4-BE49-F238E27FC236}">
                <a16:creationId xmlns:a16="http://schemas.microsoft.com/office/drawing/2014/main" id="{70BD600A-9923-CED4-DC79-8F535DA78DD9}"/>
              </a:ext>
            </a:extLst>
          </p:cNvPr>
          <p:cNvSpPr/>
          <p:nvPr/>
        </p:nvSpPr>
        <p:spPr>
          <a:xfrm>
            <a:off x="6140590" y="1324704"/>
            <a:ext cx="2743200" cy="2742886"/>
          </a:xfrm>
          <a:prstGeom prst="roundRect">
            <a:avLst>
              <a:gd name="adj" fmla="val 7255"/>
            </a:avLst>
          </a:prstGeom>
          <a:solidFill>
            <a:schemeClr val="bg1"/>
          </a:soli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5" name="Rounded Rectangle 259">
            <a:extLst>
              <a:ext uri="{FF2B5EF4-FFF2-40B4-BE49-F238E27FC236}">
                <a16:creationId xmlns:a16="http://schemas.microsoft.com/office/drawing/2014/main" id="{EFEF29A4-A2E6-3448-FA37-5849F16137F5}"/>
              </a:ext>
            </a:extLst>
          </p:cNvPr>
          <p:cNvSpPr/>
          <p:nvPr/>
        </p:nvSpPr>
        <p:spPr>
          <a:xfrm>
            <a:off x="8988346" y="1324704"/>
            <a:ext cx="2743200" cy="2742886"/>
          </a:xfrm>
          <a:prstGeom prst="roundRect">
            <a:avLst>
              <a:gd name="adj" fmla="val 7255"/>
            </a:avLst>
          </a:prstGeom>
          <a:solidFill>
            <a:schemeClr val="bg1"/>
          </a:solid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6" name="Rounded Rectangle 259">
            <a:extLst>
              <a:ext uri="{FF2B5EF4-FFF2-40B4-BE49-F238E27FC236}">
                <a16:creationId xmlns:a16="http://schemas.microsoft.com/office/drawing/2014/main" id="{6525F391-7432-7C62-846C-95CFC759DC04}"/>
              </a:ext>
            </a:extLst>
          </p:cNvPr>
          <p:cNvSpPr/>
          <p:nvPr/>
        </p:nvSpPr>
        <p:spPr>
          <a:xfrm>
            <a:off x="457196" y="1310102"/>
            <a:ext cx="2753365" cy="1470126"/>
          </a:xfrm>
          <a:prstGeom prst="roundRect">
            <a:avLst>
              <a:gd name="adj" fmla="val 7255"/>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7" name="Text Placeholder 25">
            <a:extLst>
              <a:ext uri="{FF2B5EF4-FFF2-40B4-BE49-F238E27FC236}">
                <a16:creationId xmlns:a16="http://schemas.microsoft.com/office/drawing/2014/main" id="{8995CDFB-E918-03A6-A9DC-D1422FD41648}"/>
              </a:ext>
            </a:extLst>
          </p:cNvPr>
          <p:cNvSpPr txBox="1">
            <a:spLocks/>
          </p:cNvSpPr>
          <p:nvPr/>
        </p:nvSpPr>
        <p:spPr>
          <a:xfrm>
            <a:off x="462279" y="2597464"/>
            <a:ext cx="2743199" cy="392314"/>
          </a:xfrm>
          <a:prstGeom prst="rect">
            <a:avLst/>
          </a:prstGeom>
          <a:solidFill>
            <a:srgbClr val="1891F6"/>
          </a:solidFill>
          <a:ln>
            <a:solidFill>
              <a:srgbClr val="1891F6"/>
            </a:solidFill>
          </a:ln>
        </p:spPr>
        <p:txBody>
          <a:bodyPr anchor="ctr"/>
          <a:lstStyle>
            <a:lvl1pPr marL="228600" indent="-228600" algn="l" defTabSz="914400" rtl="0" eaLnBrk="1" latinLnBrk="0" hangingPunct="1">
              <a:lnSpc>
                <a:spcPct val="95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Arial"/>
                <a:ea typeface="Lato" panose="020F0502020204030203" pitchFamily="34" charset="0"/>
                <a:cs typeface="Lato" panose="020F0502020204030203" pitchFamily="34" charset="0"/>
              </a:rPr>
              <a:t>DUCTED SPLITS</a:t>
            </a:r>
          </a:p>
        </p:txBody>
      </p:sp>
      <p:sp>
        <p:nvSpPr>
          <p:cNvPr id="18" name="Rounded Rectangle 259">
            <a:extLst>
              <a:ext uri="{FF2B5EF4-FFF2-40B4-BE49-F238E27FC236}">
                <a16:creationId xmlns:a16="http://schemas.microsoft.com/office/drawing/2014/main" id="{CDC80EA0-58CC-2390-511D-B7B7083EC702}"/>
              </a:ext>
            </a:extLst>
          </p:cNvPr>
          <p:cNvSpPr/>
          <p:nvPr/>
        </p:nvSpPr>
        <p:spPr>
          <a:xfrm>
            <a:off x="6135508" y="1310102"/>
            <a:ext cx="2753365" cy="1470126"/>
          </a:xfrm>
          <a:prstGeom prst="roundRect">
            <a:avLst>
              <a:gd name="adj" fmla="val 7255"/>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9" name="Rounded Rectangle 259">
            <a:extLst>
              <a:ext uri="{FF2B5EF4-FFF2-40B4-BE49-F238E27FC236}">
                <a16:creationId xmlns:a16="http://schemas.microsoft.com/office/drawing/2014/main" id="{274C18EA-A6B9-2051-DAEE-DBD138C80F2A}"/>
              </a:ext>
            </a:extLst>
          </p:cNvPr>
          <p:cNvSpPr/>
          <p:nvPr/>
        </p:nvSpPr>
        <p:spPr>
          <a:xfrm>
            <a:off x="8983264" y="1310102"/>
            <a:ext cx="2753365" cy="1470126"/>
          </a:xfrm>
          <a:prstGeom prst="roundRect">
            <a:avLst>
              <a:gd name="adj" fmla="val 7255"/>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 Placeholder 1024">
            <a:extLst>
              <a:ext uri="{FF2B5EF4-FFF2-40B4-BE49-F238E27FC236}">
                <a16:creationId xmlns:a16="http://schemas.microsoft.com/office/drawing/2014/main" id="{917D1303-54C3-79FE-DC25-3B545B2901A0}"/>
              </a:ext>
            </a:extLst>
          </p:cNvPr>
          <p:cNvSpPr txBox="1">
            <a:spLocks/>
          </p:cNvSpPr>
          <p:nvPr/>
        </p:nvSpPr>
        <p:spPr>
          <a:xfrm>
            <a:off x="6135509" y="2597464"/>
            <a:ext cx="2753362" cy="392314"/>
          </a:xfrm>
          <a:prstGeom prst="rect">
            <a:avLst/>
          </a:prstGeom>
          <a:solidFill>
            <a:srgbClr val="1891F6"/>
          </a:solidFill>
          <a:ln>
            <a:solidFill>
              <a:srgbClr val="1891F6"/>
            </a:solidFill>
          </a:ln>
        </p:spPr>
        <p:txBody>
          <a:bodyPr anchor="ctr"/>
          <a:lstStyle>
            <a:lvl1pPr marL="228600" indent="-228600" algn="l" defTabSz="914400" rtl="0" eaLnBrk="1" latinLnBrk="0" hangingPunct="1">
              <a:lnSpc>
                <a:spcPct val="95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Arial"/>
                <a:ea typeface="Lato" panose="020F0502020204030203" pitchFamily="34" charset="0"/>
                <a:cs typeface="Lato" panose="020F0502020204030203" pitchFamily="34" charset="0"/>
              </a:rPr>
              <a:t>SPP</a:t>
            </a:r>
          </a:p>
        </p:txBody>
      </p:sp>
      <p:sp>
        <p:nvSpPr>
          <p:cNvPr id="22" name="Text Placeholder 1024">
            <a:extLst>
              <a:ext uri="{FF2B5EF4-FFF2-40B4-BE49-F238E27FC236}">
                <a16:creationId xmlns:a16="http://schemas.microsoft.com/office/drawing/2014/main" id="{E810EAD2-AD49-94E1-B9B5-6786F3B63741}"/>
              </a:ext>
            </a:extLst>
          </p:cNvPr>
          <p:cNvSpPr txBox="1">
            <a:spLocks/>
          </p:cNvSpPr>
          <p:nvPr/>
        </p:nvSpPr>
        <p:spPr>
          <a:xfrm>
            <a:off x="8983265" y="2597464"/>
            <a:ext cx="2753362" cy="392314"/>
          </a:xfrm>
          <a:prstGeom prst="rect">
            <a:avLst/>
          </a:prstGeom>
          <a:solidFill>
            <a:srgbClr val="1891F6"/>
          </a:solidFill>
          <a:ln>
            <a:solidFill>
              <a:srgbClr val="1891F6"/>
            </a:solidFill>
          </a:ln>
        </p:spPr>
        <p:txBody>
          <a:bodyPr vert="horz" lIns="0" tIns="0" rIns="0" bIns="0" spcCol="457200" rtlCol="0" anchor="ctr" anchorCtr="0">
            <a:noAutofit/>
          </a:bodyPr>
          <a:lstStyle>
            <a:lvl1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1pPr>
            <a:lvl2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2pPr>
            <a:lvl3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3pPr>
            <a:lvl4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4pPr>
            <a:lvl5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5pPr>
            <a:lvl6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6pPr>
            <a:lvl7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7pPr>
            <a:lvl8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8pPr>
            <a:lvl9pPr marL="0" indent="0" algn="l" defTabSz="914400" rtl="0" eaLnBrk="1" latinLnBrk="0" hangingPunct="1">
              <a:lnSpc>
                <a:spcPct val="95000"/>
              </a:lnSpc>
              <a:spcBef>
                <a:spcPts val="0"/>
              </a:spcBef>
              <a:buFontTx/>
              <a:buNone/>
              <a:defRPr sz="1800" b="1" kern="1200">
                <a:solidFill>
                  <a:schemeClr val="tx2"/>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Arial"/>
                <a:ea typeface="Lato" panose="020F0502020204030203" pitchFamily="34" charset="0"/>
                <a:cs typeface="Lato" panose="020F0502020204030203" pitchFamily="34" charset="0"/>
              </a:rPr>
              <a:t>DLS</a:t>
            </a:r>
            <a:endParaRPr kumimoji="0" lang="en-US" sz="1600" b="1" i="0" u="none" strike="noStrike" kern="1200" cap="none" spc="0" normalizeH="0" baseline="0" noProof="0">
              <a:ln>
                <a:noFill/>
              </a:ln>
              <a:solidFill>
                <a:schemeClr val="bg1"/>
              </a:solidFill>
              <a:effectLst/>
              <a:uLnTx/>
              <a:uFillTx/>
              <a:latin typeface="Arial"/>
              <a:ea typeface="Lato" panose="020F0502020204030203" pitchFamily="34" charset="0"/>
              <a:cs typeface="Lato" panose="020F0502020204030203" pitchFamily="34" charset="0"/>
            </a:endParaRPr>
          </a:p>
        </p:txBody>
      </p:sp>
      <p:sp>
        <p:nvSpPr>
          <p:cNvPr id="26" name="Rounded Rectangle 259">
            <a:extLst>
              <a:ext uri="{FF2B5EF4-FFF2-40B4-BE49-F238E27FC236}">
                <a16:creationId xmlns:a16="http://schemas.microsoft.com/office/drawing/2014/main" id="{5A4D10A6-CF2B-F332-3DD4-CDC93BB3BDF2}"/>
              </a:ext>
            </a:extLst>
          </p:cNvPr>
          <p:cNvSpPr/>
          <p:nvPr/>
        </p:nvSpPr>
        <p:spPr>
          <a:xfrm>
            <a:off x="3299458" y="1310102"/>
            <a:ext cx="2753365" cy="1470126"/>
          </a:xfrm>
          <a:prstGeom prst="roundRect">
            <a:avLst>
              <a:gd name="adj" fmla="val 7255"/>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0" name="Text Placeholder 28">
            <a:extLst>
              <a:ext uri="{FF2B5EF4-FFF2-40B4-BE49-F238E27FC236}">
                <a16:creationId xmlns:a16="http://schemas.microsoft.com/office/drawing/2014/main" id="{4F87AE67-CC11-9C07-CB1C-8580A95B9890}"/>
              </a:ext>
            </a:extLst>
          </p:cNvPr>
          <p:cNvSpPr txBox="1">
            <a:spLocks/>
          </p:cNvSpPr>
          <p:nvPr/>
        </p:nvSpPr>
        <p:spPr>
          <a:xfrm>
            <a:off x="3304541" y="2597464"/>
            <a:ext cx="2743199" cy="392314"/>
          </a:xfrm>
          <a:prstGeom prst="rect">
            <a:avLst/>
          </a:prstGeom>
          <a:solidFill>
            <a:srgbClr val="1891F6"/>
          </a:solidFill>
          <a:ln>
            <a:solidFill>
              <a:srgbClr val="1891F6"/>
            </a:solidFill>
          </a:ln>
        </p:spPr>
        <p:txBody>
          <a:bodyPr anchor="ctr"/>
          <a:lstStyle>
            <a:lvl1pPr marL="228600" indent="-228600" algn="l" defTabSz="914400" rtl="0" eaLnBrk="1" latinLnBrk="0" hangingPunct="1">
              <a:lnSpc>
                <a:spcPct val="95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Arial"/>
                <a:ea typeface="Lato" panose="020F0502020204030203" pitchFamily="34" charset="0"/>
                <a:cs typeface="Lato" panose="020F0502020204030203" pitchFamily="34" charset="0"/>
              </a:rPr>
              <a:t>GAS FURNACES</a:t>
            </a:r>
          </a:p>
        </p:txBody>
      </p:sp>
      <p:sp>
        <p:nvSpPr>
          <p:cNvPr id="2" name="Title 1">
            <a:extLst>
              <a:ext uri="{FF2B5EF4-FFF2-40B4-BE49-F238E27FC236}">
                <a16:creationId xmlns:a16="http://schemas.microsoft.com/office/drawing/2014/main" id="{11FF9C68-B813-A94F-8B9E-842458CFB89F}"/>
              </a:ext>
            </a:extLst>
          </p:cNvPr>
          <p:cNvSpPr>
            <a:spLocks noGrp="1"/>
          </p:cNvSpPr>
          <p:nvPr>
            <p:ph type="title"/>
          </p:nvPr>
        </p:nvSpPr>
        <p:spPr/>
        <p:txBody>
          <a:bodyPr vert="horz">
            <a:normAutofit/>
          </a:bodyPr>
          <a:lstStyle/>
          <a:p>
            <a:r>
              <a:rPr lang="en-US"/>
              <a:t>Sales Update</a:t>
            </a:r>
          </a:p>
        </p:txBody>
      </p:sp>
      <p:sp>
        <p:nvSpPr>
          <p:cNvPr id="62" name="Slide Number Placeholder 14">
            <a:extLst>
              <a:ext uri="{FF2B5EF4-FFF2-40B4-BE49-F238E27FC236}">
                <a16:creationId xmlns:a16="http://schemas.microsoft.com/office/drawing/2014/main" id="{862E6B30-798F-495D-9F57-B02C3BF1DB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C43044-12A5-4144-ACF2-73440A089539}"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pic>
        <p:nvPicPr>
          <p:cNvPr id="63" name="Picture 2">
            <a:extLst>
              <a:ext uri="{FF2B5EF4-FFF2-40B4-BE49-F238E27FC236}">
                <a16:creationId xmlns:a16="http://schemas.microsoft.com/office/drawing/2014/main" id="{47F6E722-1D7E-4B00-9D06-ED86F0EF028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2994" y="1435851"/>
            <a:ext cx="841769" cy="103970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Home Furnaces | Oil &amp; Gas | Carrier Residential">
            <a:extLst>
              <a:ext uri="{FF2B5EF4-FFF2-40B4-BE49-F238E27FC236}">
                <a16:creationId xmlns:a16="http://schemas.microsoft.com/office/drawing/2014/main" id="{C2119652-1B9D-4144-995C-3184FDA190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7190" y="1366755"/>
            <a:ext cx="1177900" cy="117790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performance-15-packaged-air-conditioner-system-50VG">
            <a:extLst>
              <a:ext uri="{FF2B5EF4-FFF2-40B4-BE49-F238E27FC236}">
                <a16:creationId xmlns:a16="http://schemas.microsoft.com/office/drawing/2014/main" id="{E2695EF4-3B89-4693-9F90-631B8432B0B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98099" y="1441614"/>
            <a:ext cx="1028183" cy="102818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08819726-C372-F790-755A-F96064EB45C2}"/>
              </a:ext>
            </a:extLst>
          </p:cNvPr>
          <p:cNvSpPr txBox="1"/>
          <p:nvPr/>
        </p:nvSpPr>
        <p:spPr>
          <a:xfrm>
            <a:off x="680715" y="3331102"/>
            <a:ext cx="2306326" cy="534893"/>
          </a:xfrm>
          <a:prstGeom prst="rect">
            <a:avLst/>
          </a:prstGeom>
          <a:noFill/>
        </p:spPr>
        <p:txBody>
          <a:bodyPr wrap="square" lIns="0" tIns="0" rIns="0" bIns="0" rtlCol="0">
            <a:noAutofit/>
          </a:bodyPr>
          <a:lstStyle/>
          <a:p>
            <a:pPr algn="l">
              <a:lnSpc>
                <a:spcPct val="95000"/>
              </a:lnSpc>
              <a:tabLst>
                <a:tab pos="1377950" algn="l"/>
              </a:tabLst>
            </a:pPr>
            <a:r>
              <a:rPr lang="en-US" sz="1600"/>
              <a:t>Rolling 12	32%</a:t>
            </a:r>
          </a:p>
          <a:p>
            <a:pPr algn="l">
              <a:lnSpc>
                <a:spcPct val="95000"/>
              </a:lnSpc>
              <a:tabLst>
                <a:tab pos="1377950" algn="l"/>
              </a:tabLst>
            </a:pPr>
            <a:r>
              <a:rPr lang="en-US" sz="1400"/>
              <a:t>Year-over-Year </a:t>
            </a:r>
            <a:r>
              <a:rPr lang="en-US" sz="1600"/>
              <a:t>	+30 bps</a:t>
            </a:r>
          </a:p>
        </p:txBody>
      </p:sp>
      <p:sp>
        <p:nvSpPr>
          <p:cNvPr id="35" name="TextBox 34">
            <a:extLst>
              <a:ext uri="{FF2B5EF4-FFF2-40B4-BE49-F238E27FC236}">
                <a16:creationId xmlns:a16="http://schemas.microsoft.com/office/drawing/2014/main" id="{1A74A9E0-C323-3DB3-697E-83ABC908F6F0}"/>
              </a:ext>
            </a:extLst>
          </p:cNvPr>
          <p:cNvSpPr txBox="1"/>
          <p:nvPr/>
        </p:nvSpPr>
        <p:spPr>
          <a:xfrm>
            <a:off x="1456191" y="4927313"/>
            <a:ext cx="3524250" cy="1145103"/>
          </a:xfrm>
          <a:prstGeom prst="rect">
            <a:avLst/>
          </a:prstGeom>
          <a:noFill/>
        </p:spPr>
        <p:txBody>
          <a:bodyPr wrap="square" lIns="0" tIns="0" rIns="0" bIns="0" rtlCol="0">
            <a:noAutofit/>
          </a:bodyPr>
          <a:lstStyle/>
          <a:p>
            <a:pPr algn="ctr">
              <a:lnSpc>
                <a:spcPct val="95000"/>
              </a:lnSpc>
            </a:pPr>
            <a:r>
              <a:rPr lang="en-US" sz="1600"/>
              <a:t>Share gains across the product lines</a:t>
            </a:r>
          </a:p>
          <a:p>
            <a:pPr algn="ctr">
              <a:lnSpc>
                <a:spcPct val="95000"/>
              </a:lnSpc>
            </a:pPr>
            <a:endParaRPr lang="en-US" sz="1600"/>
          </a:p>
          <a:p>
            <a:pPr algn="ctr">
              <a:lnSpc>
                <a:spcPct val="95000"/>
              </a:lnSpc>
            </a:pPr>
            <a:r>
              <a:rPr lang="en-US" sz="1600"/>
              <a:t>Markets rebounding from soft ‘23</a:t>
            </a:r>
          </a:p>
          <a:p>
            <a:pPr algn="ctr">
              <a:lnSpc>
                <a:spcPct val="95000"/>
              </a:lnSpc>
            </a:pPr>
            <a:endParaRPr lang="en-US" sz="1600"/>
          </a:p>
          <a:p>
            <a:pPr algn="ctr">
              <a:lnSpc>
                <a:spcPct val="95000"/>
              </a:lnSpc>
            </a:pPr>
            <a:r>
              <a:rPr lang="en-US" sz="1600"/>
              <a:t>Distributor movement </a:t>
            </a:r>
          </a:p>
        </p:txBody>
      </p:sp>
      <p:sp>
        <p:nvSpPr>
          <p:cNvPr id="37" name="TextBox 36">
            <a:extLst>
              <a:ext uri="{FF2B5EF4-FFF2-40B4-BE49-F238E27FC236}">
                <a16:creationId xmlns:a16="http://schemas.microsoft.com/office/drawing/2014/main" id="{517B77FB-0DA5-CC0B-AC3B-BD6B13A57833}"/>
              </a:ext>
            </a:extLst>
          </p:cNvPr>
          <p:cNvSpPr txBox="1"/>
          <p:nvPr/>
        </p:nvSpPr>
        <p:spPr>
          <a:xfrm>
            <a:off x="6918166" y="4927313"/>
            <a:ext cx="4184402" cy="1145103"/>
          </a:xfrm>
          <a:prstGeom prst="rect">
            <a:avLst/>
          </a:prstGeom>
          <a:noFill/>
        </p:spPr>
        <p:txBody>
          <a:bodyPr wrap="square" lIns="0" tIns="0" rIns="0" bIns="0" rtlCol="0">
            <a:noAutofit/>
          </a:bodyPr>
          <a:lstStyle/>
          <a:p>
            <a:pPr algn="ctr">
              <a:lnSpc>
                <a:spcPct val="95000"/>
              </a:lnSpc>
            </a:pPr>
            <a:r>
              <a:rPr lang="en-US" sz="1600"/>
              <a:t>RNC – SF/MF market</a:t>
            </a:r>
          </a:p>
          <a:p>
            <a:pPr algn="ctr">
              <a:lnSpc>
                <a:spcPct val="95000"/>
              </a:lnSpc>
            </a:pPr>
            <a:endParaRPr lang="en-US" sz="1600"/>
          </a:p>
          <a:p>
            <a:pPr algn="ctr">
              <a:lnSpc>
                <a:spcPct val="95000"/>
              </a:lnSpc>
            </a:pPr>
            <a:r>
              <a:rPr lang="en-US" sz="1600"/>
              <a:t>Product mix</a:t>
            </a:r>
          </a:p>
          <a:p>
            <a:pPr algn="ctr">
              <a:lnSpc>
                <a:spcPct val="95000"/>
              </a:lnSpc>
            </a:pPr>
            <a:endParaRPr lang="en-US" sz="1600"/>
          </a:p>
          <a:p>
            <a:pPr algn="ctr">
              <a:lnSpc>
                <a:spcPct val="95000"/>
              </a:lnSpc>
            </a:pPr>
            <a:r>
              <a:rPr lang="en-US" sz="1600"/>
              <a:t>Regulatory transition (R-410A </a:t>
            </a:r>
            <a:r>
              <a:rPr lang="en-US" sz="1600">
                <a:sym typeface="Wingdings" panose="05000000000000000000" pitchFamily="2" charset="2"/>
              </a:rPr>
              <a:t> R-</a:t>
            </a:r>
            <a:r>
              <a:rPr lang="en-US" sz="1600"/>
              <a:t>454B)</a:t>
            </a:r>
          </a:p>
        </p:txBody>
      </p:sp>
      <p:sp>
        <p:nvSpPr>
          <p:cNvPr id="5" name="TextBox 4">
            <a:extLst>
              <a:ext uri="{FF2B5EF4-FFF2-40B4-BE49-F238E27FC236}">
                <a16:creationId xmlns:a16="http://schemas.microsoft.com/office/drawing/2014/main" id="{A04FB7AE-FF13-6267-2466-95E8520895A7}"/>
              </a:ext>
            </a:extLst>
          </p:cNvPr>
          <p:cNvSpPr txBox="1"/>
          <p:nvPr/>
        </p:nvSpPr>
        <p:spPr>
          <a:xfrm>
            <a:off x="1263264" y="6435971"/>
            <a:ext cx="2102791" cy="331127"/>
          </a:xfrm>
          <a:prstGeom prst="rect">
            <a:avLst/>
          </a:prstGeom>
          <a:noFill/>
        </p:spPr>
        <p:txBody>
          <a:bodyPr wrap="square" lIns="0" tIns="0" rIns="0" bIns="0" rtlCol="0" anchor="ctr">
            <a:noAutofit/>
          </a:bodyPr>
          <a:lstStyle/>
          <a:p>
            <a:pPr algn="l">
              <a:lnSpc>
                <a:spcPct val="95000"/>
              </a:lnSpc>
            </a:pPr>
            <a:r>
              <a:rPr lang="en-US" sz="900"/>
              <a:t>Data - May YTD</a:t>
            </a:r>
          </a:p>
        </p:txBody>
      </p:sp>
      <p:pic>
        <p:nvPicPr>
          <p:cNvPr id="6" name="Picture 5" descr="A white air conditioner with a fan&#10;&#10;Description automatically generated">
            <a:extLst>
              <a:ext uri="{FF2B5EF4-FFF2-40B4-BE49-F238E27FC236}">
                <a16:creationId xmlns:a16="http://schemas.microsoft.com/office/drawing/2014/main" id="{38B72BD9-FB6B-4F85-982D-27E65B926303}"/>
              </a:ext>
            </a:extLst>
          </p:cNvPr>
          <p:cNvPicPr>
            <a:picLocks noChangeAspect="1"/>
          </p:cNvPicPr>
          <p:nvPr/>
        </p:nvPicPr>
        <p:blipFill>
          <a:blip r:embed="rId9"/>
          <a:stretch>
            <a:fillRect/>
          </a:stretch>
        </p:blipFill>
        <p:spPr>
          <a:xfrm>
            <a:off x="9747624" y="1536605"/>
            <a:ext cx="1224644" cy="838201"/>
          </a:xfrm>
          <a:prstGeom prst="rect">
            <a:avLst/>
          </a:prstGeom>
        </p:spPr>
      </p:pic>
      <p:sp>
        <p:nvSpPr>
          <p:cNvPr id="7" name="Arrow: Pentagon 6">
            <a:extLst>
              <a:ext uri="{FF2B5EF4-FFF2-40B4-BE49-F238E27FC236}">
                <a16:creationId xmlns:a16="http://schemas.microsoft.com/office/drawing/2014/main" id="{66AB7D83-24D5-D87C-5D2D-138C6F5450E5}"/>
              </a:ext>
            </a:extLst>
          </p:cNvPr>
          <p:cNvSpPr/>
          <p:nvPr/>
        </p:nvSpPr>
        <p:spPr bwMode="gray">
          <a:xfrm flipH="1">
            <a:off x="10126662" y="133618"/>
            <a:ext cx="2065337" cy="365760"/>
          </a:xfrm>
          <a:prstGeom prst="homePlate">
            <a:avLst/>
          </a:prstGeom>
          <a:solidFill>
            <a:schemeClr val="accent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Ins="640080" rtlCol="0" anchor="ct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900">
                <a:solidFill>
                  <a:srgbClr val="152C73"/>
                </a:solidFill>
                <a:latin typeface="Arial"/>
              </a:rPr>
              <a:t>NARS Sales Update</a:t>
            </a:r>
            <a:endParaRPr kumimoji="0" lang="en-US" sz="900" b="0" i="0" u="none" strike="noStrike" kern="1200" cap="none" spc="0" normalizeH="0" baseline="0" noProof="0">
              <a:ln>
                <a:noFill/>
              </a:ln>
              <a:solidFill>
                <a:srgbClr val="152C73"/>
              </a:solidFill>
              <a:effectLst/>
              <a:uLnTx/>
              <a:uFillTx/>
              <a:latin typeface="Arial"/>
              <a:ea typeface="+mn-ea"/>
              <a:cs typeface="+mn-cs"/>
            </a:endParaRPr>
          </a:p>
        </p:txBody>
      </p:sp>
      <p:sp>
        <p:nvSpPr>
          <p:cNvPr id="9" name="TextBox 8">
            <a:extLst>
              <a:ext uri="{FF2B5EF4-FFF2-40B4-BE49-F238E27FC236}">
                <a16:creationId xmlns:a16="http://schemas.microsoft.com/office/drawing/2014/main" id="{CDEA99C6-F8E9-3FB9-D7D1-F46F1DC94E15}"/>
              </a:ext>
            </a:extLst>
          </p:cNvPr>
          <p:cNvSpPr txBox="1"/>
          <p:nvPr/>
        </p:nvSpPr>
        <p:spPr>
          <a:xfrm>
            <a:off x="10045223" y="505221"/>
            <a:ext cx="1608137" cy="230832"/>
          </a:xfrm>
          <a:prstGeom prst="rect">
            <a:avLst/>
          </a:prstGeom>
          <a:noFill/>
        </p:spPr>
        <p:txBody>
          <a:bodyPr wrap="square" rtlCol="0">
            <a:spAutoFit/>
          </a:bodyPr>
          <a:lstStyle/>
          <a:p>
            <a:pPr algn="r"/>
            <a:r>
              <a:rPr lang="en-US" sz="900">
                <a:solidFill>
                  <a:srgbClr val="FFFFFF">
                    <a:lumMod val="75000"/>
                  </a:srgbClr>
                </a:solidFill>
              </a:rPr>
              <a:t>Speaker: Tim Paciorek</a:t>
            </a:r>
          </a:p>
        </p:txBody>
      </p:sp>
      <p:sp>
        <p:nvSpPr>
          <p:cNvPr id="36" name="TextBox 35">
            <a:extLst>
              <a:ext uri="{FF2B5EF4-FFF2-40B4-BE49-F238E27FC236}">
                <a16:creationId xmlns:a16="http://schemas.microsoft.com/office/drawing/2014/main" id="{450B7792-D514-3833-E8C1-D35E298E073E}"/>
              </a:ext>
            </a:extLst>
          </p:cNvPr>
          <p:cNvSpPr txBox="1"/>
          <p:nvPr/>
        </p:nvSpPr>
        <p:spPr>
          <a:xfrm>
            <a:off x="7097946" y="4322291"/>
            <a:ext cx="3824843" cy="384721"/>
          </a:xfrm>
          <a:prstGeom prst="rect">
            <a:avLst/>
          </a:prstGeom>
          <a:solidFill>
            <a:schemeClr val="bg1"/>
          </a:solidFill>
        </p:spPr>
        <p:txBody>
          <a:bodyPr wrap="square">
            <a:spAutoFit/>
          </a:bodyPr>
          <a:lstStyle/>
          <a:p>
            <a:pPr marL="0" marR="0" lvl="0" indent="0" algn="ctr" defTabSz="914400" rtl="0" eaLnBrk="1" fontAlgn="auto" latinLnBrk="0" hangingPunct="1">
              <a:lnSpc>
                <a:spcPct val="95000"/>
              </a:lnSpc>
              <a:spcBef>
                <a:spcPts val="6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152C73"/>
                </a:solidFill>
                <a:effectLst/>
                <a:uLnTx/>
                <a:uFillTx/>
                <a:latin typeface="Arial"/>
                <a:ea typeface="+mn-ea"/>
                <a:cs typeface="+mn-cs"/>
              </a:rPr>
              <a:t>Watch Items</a:t>
            </a:r>
            <a:endParaRPr kumimoji="0" lang="en-US" sz="1400" b="1" i="0" u="none" strike="noStrike" kern="1200" cap="none" spc="0" normalizeH="0" baseline="0" noProof="0">
              <a:ln>
                <a:noFill/>
              </a:ln>
              <a:solidFill>
                <a:srgbClr val="152C73"/>
              </a:solidFill>
              <a:effectLst/>
              <a:uLnTx/>
              <a:uFillTx/>
              <a:latin typeface="Arial"/>
              <a:ea typeface="+mn-ea"/>
              <a:cs typeface="+mn-cs"/>
            </a:endParaRPr>
          </a:p>
        </p:txBody>
      </p:sp>
      <p:sp>
        <p:nvSpPr>
          <p:cNvPr id="40" name="TextBox 39">
            <a:extLst>
              <a:ext uri="{FF2B5EF4-FFF2-40B4-BE49-F238E27FC236}">
                <a16:creationId xmlns:a16="http://schemas.microsoft.com/office/drawing/2014/main" id="{1C4C4D6D-5AC7-156B-17BA-E38887898E09}"/>
              </a:ext>
            </a:extLst>
          </p:cNvPr>
          <p:cNvSpPr txBox="1"/>
          <p:nvPr/>
        </p:nvSpPr>
        <p:spPr>
          <a:xfrm>
            <a:off x="3522977" y="3331102"/>
            <a:ext cx="2306326" cy="534893"/>
          </a:xfrm>
          <a:prstGeom prst="rect">
            <a:avLst/>
          </a:prstGeom>
          <a:noFill/>
        </p:spPr>
        <p:txBody>
          <a:bodyPr wrap="square" lIns="0" tIns="0" rIns="0" bIns="0" rtlCol="0">
            <a:noAutofit/>
          </a:bodyPr>
          <a:lstStyle/>
          <a:p>
            <a:pPr algn="l">
              <a:lnSpc>
                <a:spcPct val="95000"/>
              </a:lnSpc>
              <a:tabLst>
                <a:tab pos="1377950" algn="l"/>
              </a:tabLst>
            </a:pPr>
            <a:r>
              <a:rPr lang="en-US" sz="1600"/>
              <a:t>Rolling 12	 29.6%</a:t>
            </a:r>
          </a:p>
          <a:p>
            <a:pPr algn="l">
              <a:lnSpc>
                <a:spcPct val="95000"/>
              </a:lnSpc>
              <a:tabLst>
                <a:tab pos="1377950" algn="l"/>
              </a:tabLst>
            </a:pPr>
            <a:r>
              <a:rPr lang="en-US" sz="1400"/>
              <a:t>Year-over-Year </a:t>
            </a:r>
            <a:r>
              <a:rPr lang="en-US" sz="1600"/>
              <a:t>	 +110 bps</a:t>
            </a:r>
          </a:p>
        </p:txBody>
      </p:sp>
      <p:sp>
        <p:nvSpPr>
          <p:cNvPr id="41" name="TextBox 40">
            <a:extLst>
              <a:ext uri="{FF2B5EF4-FFF2-40B4-BE49-F238E27FC236}">
                <a16:creationId xmlns:a16="http://schemas.microsoft.com/office/drawing/2014/main" id="{E7F03479-613B-3C05-662F-A71CB60C829E}"/>
              </a:ext>
            </a:extLst>
          </p:cNvPr>
          <p:cNvSpPr txBox="1"/>
          <p:nvPr/>
        </p:nvSpPr>
        <p:spPr>
          <a:xfrm>
            <a:off x="6359027" y="3331102"/>
            <a:ext cx="2306326" cy="534893"/>
          </a:xfrm>
          <a:prstGeom prst="rect">
            <a:avLst/>
          </a:prstGeom>
          <a:noFill/>
        </p:spPr>
        <p:txBody>
          <a:bodyPr wrap="square" lIns="0" tIns="0" rIns="0" bIns="0" rtlCol="0">
            <a:noAutofit/>
          </a:bodyPr>
          <a:lstStyle/>
          <a:p>
            <a:pPr>
              <a:lnSpc>
                <a:spcPct val="95000"/>
              </a:lnSpc>
              <a:tabLst>
                <a:tab pos="1377950" algn="l"/>
              </a:tabLst>
            </a:pPr>
            <a:r>
              <a:rPr lang="en-US" sz="1600"/>
              <a:t>Rolling 12	28.6%</a:t>
            </a:r>
          </a:p>
          <a:p>
            <a:pPr algn="l">
              <a:lnSpc>
                <a:spcPct val="95000"/>
              </a:lnSpc>
              <a:tabLst>
                <a:tab pos="1377950" algn="l"/>
              </a:tabLst>
            </a:pPr>
            <a:r>
              <a:rPr lang="en-US" sz="1400"/>
              <a:t>Year-over-Year </a:t>
            </a:r>
            <a:r>
              <a:rPr lang="en-US" sz="1600"/>
              <a:t>	+90 bps</a:t>
            </a:r>
          </a:p>
        </p:txBody>
      </p:sp>
      <p:sp>
        <p:nvSpPr>
          <p:cNvPr id="42" name="TextBox 41">
            <a:extLst>
              <a:ext uri="{FF2B5EF4-FFF2-40B4-BE49-F238E27FC236}">
                <a16:creationId xmlns:a16="http://schemas.microsoft.com/office/drawing/2014/main" id="{E13E95AE-FCCC-094B-8215-E694C2239032}"/>
              </a:ext>
            </a:extLst>
          </p:cNvPr>
          <p:cNvSpPr txBox="1"/>
          <p:nvPr/>
        </p:nvSpPr>
        <p:spPr>
          <a:xfrm>
            <a:off x="9206783" y="3331102"/>
            <a:ext cx="2306326" cy="534893"/>
          </a:xfrm>
          <a:prstGeom prst="rect">
            <a:avLst/>
          </a:prstGeom>
          <a:noFill/>
        </p:spPr>
        <p:txBody>
          <a:bodyPr wrap="square" lIns="0" tIns="0" rIns="0" bIns="0" rtlCol="0">
            <a:noAutofit/>
          </a:bodyPr>
          <a:lstStyle/>
          <a:p>
            <a:pPr>
              <a:lnSpc>
                <a:spcPct val="95000"/>
              </a:lnSpc>
              <a:tabLst>
                <a:tab pos="1377950" algn="l"/>
              </a:tabLst>
            </a:pPr>
            <a:r>
              <a:rPr lang="en-US" sz="1600"/>
              <a:t>Rolling 12	19.3%</a:t>
            </a:r>
          </a:p>
          <a:p>
            <a:pPr algn="l">
              <a:lnSpc>
                <a:spcPct val="95000"/>
              </a:lnSpc>
              <a:tabLst>
                <a:tab pos="1377950" algn="l"/>
              </a:tabLst>
            </a:pPr>
            <a:r>
              <a:rPr lang="en-US" sz="1400"/>
              <a:t>Year-over-Year </a:t>
            </a:r>
            <a:r>
              <a:rPr lang="en-US" sz="1600"/>
              <a:t>	+480 bps</a:t>
            </a:r>
          </a:p>
        </p:txBody>
      </p:sp>
      <p:sp>
        <p:nvSpPr>
          <p:cNvPr id="43" name="TextBox 42">
            <a:extLst>
              <a:ext uri="{FF2B5EF4-FFF2-40B4-BE49-F238E27FC236}">
                <a16:creationId xmlns:a16="http://schemas.microsoft.com/office/drawing/2014/main" id="{E2566EFC-0A5D-3225-2E23-B83663AF4495}"/>
              </a:ext>
            </a:extLst>
          </p:cNvPr>
          <p:cNvSpPr txBox="1"/>
          <p:nvPr/>
        </p:nvSpPr>
        <p:spPr>
          <a:xfrm>
            <a:off x="680715" y="3051688"/>
            <a:ext cx="2306326" cy="211222"/>
          </a:xfrm>
          <a:prstGeom prst="rect">
            <a:avLst/>
          </a:prstGeom>
          <a:noFill/>
        </p:spPr>
        <p:txBody>
          <a:bodyPr wrap="square" lIns="0" tIns="0" rIns="0" bIns="0" rtlCol="0">
            <a:noAutofit/>
          </a:bodyPr>
          <a:lstStyle/>
          <a:p>
            <a:pPr algn="ctr">
              <a:lnSpc>
                <a:spcPct val="95000"/>
              </a:lnSpc>
              <a:tabLst>
                <a:tab pos="1377950" algn="l"/>
              </a:tabLst>
            </a:pPr>
            <a:r>
              <a:rPr lang="en-US" sz="1400" i="1">
                <a:solidFill>
                  <a:srgbClr val="1891F6"/>
                </a:solidFill>
              </a:rPr>
              <a:t>Share</a:t>
            </a:r>
          </a:p>
        </p:txBody>
      </p:sp>
      <p:sp>
        <p:nvSpPr>
          <p:cNvPr id="45" name="TextBox 44">
            <a:extLst>
              <a:ext uri="{FF2B5EF4-FFF2-40B4-BE49-F238E27FC236}">
                <a16:creationId xmlns:a16="http://schemas.microsoft.com/office/drawing/2014/main" id="{5426F2F1-7E57-3660-26D8-F2A24D25271C}"/>
              </a:ext>
            </a:extLst>
          </p:cNvPr>
          <p:cNvSpPr txBox="1"/>
          <p:nvPr/>
        </p:nvSpPr>
        <p:spPr>
          <a:xfrm>
            <a:off x="3522977" y="3051688"/>
            <a:ext cx="2306326" cy="211222"/>
          </a:xfrm>
          <a:prstGeom prst="rect">
            <a:avLst/>
          </a:prstGeom>
          <a:noFill/>
        </p:spPr>
        <p:txBody>
          <a:bodyPr wrap="square" lIns="0" tIns="0" rIns="0" bIns="0" rtlCol="0">
            <a:noAutofit/>
          </a:bodyPr>
          <a:lstStyle/>
          <a:p>
            <a:pPr algn="ctr">
              <a:lnSpc>
                <a:spcPct val="95000"/>
              </a:lnSpc>
              <a:tabLst>
                <a:tab pos="1377950" algn="l"/>
              </a:tabLst>
            </a:pPr>
            <a:r>
              <a:rPr lang="en-US" sz="1400" i="1">
                <a:solidFill>
                  <a:srgbClr val="1891F6"/>
                </a:solidFill>
              </a:rPr>
              <a:t>Share</a:t>
            </a:r>
          </a:p>
        </p:txBody>
      </p:sp>
      <p:sp>
        <p:nvSpPr>
          <p:cNvPr id="46" name="TextBox 45">
            <a:extLst>
              <a:ext uri="{FF2B5EF4-FFF2-40B4-BE49-F238E27FC236}">
                <a16:creationId xmlns:a16="http://schemas.microsoft.com/office/drawing/2014/main" id="{6F3A1800-7AE3-48D3-68CF-B16986991443}"/>
              </a:ext>
            </a:extLst>
          </p:cNvPr>
          <p:cNvSpPr txBox="1"/>
          <p:nvPr/>
        </p:nvSpPr>
        <p:spPr>
          <a:xfrm>
            <a:off x="6359027" y="3051687"/>
            <a:ext cx="2306326" cy="211222"/>
          </a:xfrm>
          <a:prstGeom prst="rect">
            <a:avLst/>
          </a:prstGeom>
          <a:noFill/>
        </p:spPr>
        <p:txBody>
          <a:bodyPr wrap="square" lIns="0" tIns="0" rIns="0" bIns="0" rtlCol="0">
            <a:noAutofit/>
          </a:bodyPr>
          <a:lstStyle/>
          <a:p>
            <a:pPr algn="ctr">
              <a:lnSpc>
                <a:spcPct val="95000"/>
              </a:lnSpc>
              <a:tabLst>
                <a:tab pos="1377950" algn="l"/>
              </a:tabLst>
            </a:pPr>
            <a:r>
              <a:rPr lang="en-US" sz="1400" i="1">
                <a:solidFill>
                  <a:srgbClr val="1891F6"/>
                </a:solidFill>
              </a:rPr>
              <a:t>Share</a:t>
            </a:r>
          </a:p>
        </p:txBody>
      </p:sp>
      <p:sp>
        <p:nvSpPr>
          <p:cNvPr id="47" name="TextBox 46">
            <a:extLst>
              <a:ext uri="{FF2B5EF4-FFF2-40B4-BE49-F238E27FC236}">
                <a16:creationId xmlns:a16="http://schemas.microsoft.com/office/drawing/2014/main" id="{17494353-A2C9-8145-A22C-8850D844C219}"/>
              </a:ext>
            </a:extLst>
          </p:cNvPr>
          <p:cNvSpPr txBox="1"/>
          <p:nvPr/>
        </p:nvSpPr>
        <p:spPr>
          <a:xfrm>
            <a:off x="9206783" y="3051688"/>
            <a:ext cx="2306326" cy="211222"/>
          </a:xfrm>
          <a:prstGeom prst="rect">
            <a:avLst/>
          </a:prstGeom>
          <a:noFill/>
        </p:spPr>
        <p:txBody>
          <a:bodyPr wrap="square" lIns="0" tIns="0" rIns="0" bIns="0" rtlCol="0">
            <a:noAutofit/>
          </a:bodyPr>
          <a:lstStyle/>
          <a:p>
            <a:pPr algn="ctr">
              <a:lnSpc>
                <a:spcPct val="95000"/>
              </a:lnSpc>
              <a:tabLst>
                <a:tab pos="1377950" algn="l"/>
              </a:tabLst>
            </a:pPr>
            <a:r>
              <a:rPr lang="en-US" sz="1400" i="1">
                <a:solidFill>
                  <a:srgbClr val="1891F6"/>
                </a:solidFill>
              </a:rPr>
              <a:t>Share</a:t>
            </a:r>
          </a:p>
        </p:txBody>
      </p:sp>
      <p:sp>
        <p:nvSpPr>
          <p:cNvPr id="48" name="Footer Placeholder 3">
            <a:extLst>
              <a:ext uri="{FF2B5EF4-FFF2-40B4-BE49-F238E27FC236}">
                <a16:creationId xmlns:a16="http://schemas.microsoft.com/office/drawing/2014/main" id="{1393623D-7D4F-FCC4-4F47-5C522D4FFC4E}"/>
              </a:ext>
            </a:extLst>
          </p:cNvPr>
          <p:cNvSpPr txBox="1">
            <a:spLocks/>
          </p:cNvSpPr>
          <p:nvPr/>
        </p:nvSpPr>
        <p:spPr>
          <a:xfrm>
            <a:off x="4038600" y="6522720"/>
            <a:ext cx="4114800" cy="261513"/>
          </a:xfrm>
          <a:prstGeom prst="rect">
            <a:avLst/>
          </a:prstGeom>
        </p:spPr>
        <p:txBody>
          <a:bodyPr vert="horz" lIns="0" tIns="0" rIns="0" bIns="0" spcCol="457200" rtlCol="0">
            <a:normAutofit/>
          </a:bodyPr>
          <a:lstStyle>
            <a:lvl1pPr marL="0" indent="0" algn="l" defTabSz="914400" rtl="0" eaLnBrk="1" latinLnBrk="0" hangingPunct="1">
              <a:lnSpc>
                <a:spcPct val="95000"/>
              </a:lnSpc>
              <a:spcBef>
                <a:spcPts val="800"/>
              </a:spcBef>
              <a:buFontTx/>
              <a:buNone/>
              <a:defRPr sz="1800" kern="1200">
                <a:solidFill>
                  <a:schemeClr val="tx1"/>
                </a:solidFill>
                <a:latin typeface="+mn-lt"/>
                <a:ea typeface="+mn-ea"/>
                <a:cs typeface="+mn-cs"/>
              </a:defRPr>
            </a:lvl1pPr>
            <a:lvl2pPr marL="2286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22860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5pPr>
            <a:lvl6pPr marL="11430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6pPr>
            <a:lvl7pPr marL="13716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7pPr>
            <a:lvl8pPr marL="16002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8pPr>
            <a:lvl9pPr marL="1828800" indent="-228600" algn="l" defTabSz="914400" rtl="0" eaLnBrk="1" latinLnBrk="0" hangingPunct="1">
              <a:lnSpc>
                <a:spcPct val="95000"/>
              </a:lnSpc>
              <a:spcBef>
                <a:spcPts val="8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defRPr/>
            </a:pPr>
            <a:r>
              <a:rPr lang="en-US" sz="1000">
                <a:solidFill>
                  <a:srgbClr val="000000"/>
                </a:solidFill>
                <a:latin typeface="Arial"/>
              </a:rPr>
              <a:t>Proprietary and Confidential</a:t>
            </a:r>
          </a:p>
        </p:txBody>
      </p:sp>
      <p:pic>
        <p:nvPicPr>
          <p:cNvPr id="49" name="Graphic 48" descr="Bar graph with upward trend outline">
            <a:extLst>
              <a:ext uri="{FF2B5EF4-FFF2-40B4-BE49-F238E27FC236}">
                <a16:creationId xmlns:a16="http://schemas.microsoft.com/office/drawing/2014/main" id="{A274A496-5E06-1285-9EDE-F2F5746F2AF6}"/>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799106" y="179338"/>
            <a:ext cx="274320" cy="274320"/>
          </a:xfrm>
          <a:prstGeom prst="rect">
            <a:avLst/>
          </a:prstGeom>
        </p:spPr>
      </p:pic>
    </p:spTree>
    <p:extLst>
      <p:ext uri="{BB962C8B-B14F-4D97-AF65-F5344CB8AC3E}">
        <p14:creationId xmlns:p14="http://schemas.microsoft.com/office/powerpoint/2010/main" val="170996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C7CD061-D40E-F408-D554-807E97F2F1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499" progId="TCLayout.ActiveDocument.1">
                  <p:embed/>
                </p:oleObj>
              </mc:Choice>
              <mc:Fallback>
                <p:oleObj name="think-cell Slide" r:id="rId4" imgW="499" imgH="499" progId="TCLayout.ActiveDocument.1">
                  <p:embed/>
                  <p:pic>
                    <p:nvPicPr>
                      <p:cNvPr id="8" name="think-cell data - do not delete" hidden="1">
                        <a:extLst>
                          <a:ext uri="{FF2B5EF4-FFF2-40B4-BE49-F238E27FC236}">
                            <a16:creationId xmlns:a16="http://schemas.microsoft.com/office/drawing/2014/main" id="{FC7CD061-D40E-F408-D554-807E97F2F1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F9B2AF09-391E-E03C-23FE-A0CBDEB4EBA2}"/>
              </a:ext>
            </a:extLst>
          </p:cNvPr>
          <p:cNvSpPr>
            <a:spLocks noGrp="1"/>
          </p:cNvSpPr>
          <p:nvPr>
            <p:ph type="title"/>
          </p:nvPr>
        </p:nvSpPr>
        <p:spPr/>
        <p:txBody>
          <a:bodyPr vert="horz"/>
          <a:lstStyle/>
          <a:p>
            <a:r>
              <a:rPr lang="en-US"/>
              <a:t>Residential </a:t>
            </a:r>
            <a:br>
              <a:rPr lang="en-US"/>
            </a:br>
            <a:r>
              <a:rPr lang="en-US"/>
              <a:t>Product Roadmap</a:t>
            </a:r>
          </a:p>
        </p:txBody>
      </p:sp>
      <p:sp>
        <p:nvSpPr>
          <p:cNvPr id="4" name="Slide Number Placeholder 3">
            <a:extLst>
              <a:ext uri="{FF2B5EF4-FFF2-40B4-BE49-F238E27FC236}">
                <a16:creationId xmlns:a16="http://schemas.microsoft.com/office/drawing/2014/main" id="{CF86F56A-AD54-DDD9-568C-B3EBC5435695}"/>
              </a:ext>
            </a:extLst>
          </p:cNvPr>
          <p:cNvSpPr>
            <a:spLocks noGrp="1"/>
          </p:cNvSpPr>
          <p:nvPr>
            <p:ph type="sldNum" sz="quarter" idx="10"/>
          </p:nvPr>
        </p:nvSpPr>
        <p:spPr/>
        <p:txBody>
          <a:bodyPr/>
          <a:lstStyle/>
          <a:p>
            <a:fld id="{54C43044-12A5-4144-ACF2-73440A089539}" type="slidenum">
              <a:rPr lang="en-US" smtClean="0"/>
              <a:t>7</a:t>
            </a:fld>
            <a:endParaRPr lang="en-US"/>
          </a:p>
        </p:txBody>
      </p:sp>
    </p:spTree>
    <p:extLst>
      <p:ext uri="{BB962C8B-B14F-4D97-AF65-F5344CB8AC3E}">
        <p14:creationId xmlns:p14="http://schemas.microsoft.com/office/powerpoint/2010/main" val="6322637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3D194560-83A4-3375-5801-C6558E14776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499" progId="TCLayout.ActiveDocument.1">
                  <p:embed/>
                </p:oleObj>
              </mc:Choice>
              <mc:Fallback>
                <p:oleObj name="think-cell Slide" r:id="rId4" imgW="499" imgH="499" progId="TCLayout.ActiveDocument.1">
                  <p:embed/>
                  <p:pic>
                    <p:nvPicPr>
                      <p:cNvPr id="11" name="think-cell data - do not delete" hidden="1">
                        <a:extLst>
                          <a:ext uri="{FF2B5EF4-FFF2-40B4-BE49-F238E27FC236}">
                            <a16:creationId xmlns:a16="http://schemas.microsoft.com/office/drawing/2014/main" id="{3D194560-83A4-3375-5801-C6558E14776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2B0B9A48-5420-4560-8C65-16A193983632}"/>
              </a:ext>
            </a:extLst>
          </p:cNvPr>
          <p:cNvSpPr/>
          <p:nvPr/>
        </p:nvSpPr>
        <p:spPr bwMode="gray">
          <a:xfrm>
            <a:off x="480288" y="1258744"/>
            <a:ext cx="5544286" cy="4742145"/>
          </a:xfrm>
          <a:prstGeom prst="rect">
            <a:avLst/>
          </a:prstGeom>
          <a:noFill/>
          <a:ln>
            <a:solidFill>
              <a:schemeClr val="accent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35" name="TextBox 34">
            <a:extLst>
              <a:ext uri="{FF2B5EF4-FFF2-40B4-BE49-F238E27FC236}">
                <a16:creationId xmlns:a16="http://schemas.microsoft.com/office/drawing/2014/main" id="{27525FEB-764D-DDE4-7793-B74036CCB7B0}"/>
              </a:ext>
            </a:extLst>
          </p:cNvPr>
          <p:cNvSpPr txBox="1"/>
          <p:nvPr/>
        </p:nvSpPr>
        <p:spPr>
          <a:xfrm>
            <a:off x="1839683" y="1143278"/>
            <a:ext cx="2825496" cy="249386"/>
          </a:xfrm>
          <a:prstGeom prst="rect">
            <a:avLst/>
          </a:prstGeom>
          <a:solidFill>
            <a:schemeClr val="bg1"/>
          </a:solidFill>
        </p:spPr>
        <p:txBody>
          <a:bodyPr wrap="square" lIns="0" tIns="0" rIns="0" bIns="0" rtlCol="0" anchor="ctr">
            <a:noAutofit/>
          </a:bodyPr>
          <a:lstStyle/>
          <a:p>
            <a:pPr algn="ctr">
              <a:lnSpc>
                <a:spcPct val="95000"/>
              </a:lnSpc>
            </a:pPr>
            <a:r>
              <a:rPr lang="en-US" b="1">
                <a:solidFill>
                  <a:schemeClr val="bg2"/>
                </a:solidFill>
              </a:rPr>
              <a:t>Launch Status</a:t>
            </a:r>
            <a:r>
              <a:rPr lang="en-US" b="1" baseline="30000">
                <a:solidFill>
                  <a:schemeClr val="bg2"/>
                </a:solidFill>
              </a:rPr>
              <a:t>*</a:t>
            </a:r>
          </a:p>
        </p:txBody>
      </p:sp>
      <p:graphicFrame>
        <p:nvGraphicFramePr>
          <p:cNvPr id="6" name="Table 5">
            <a:extLst>
              <a:ext uri="{FF2B5EF4-FFF2-40B4-BE49-F238E27FC236}">
                <a16:creationId xmlns:a16="http://schemas.microsoft.com/office/drawing/2014/main" id="{A68427D7-F891-886A-B515-D78AE801AF3B}"/>
              </a:ext>
            </a:extLst>
          </p:cNvPr>
          <p:cNvGraphicFramePr>
            <a:graphicFrameLocks noGrp="1"/>
          </p:cNvGraphicFramePr>
          <p:nvPr>
            <p:extLst>
              <p:ext uri="{D42A27DB-BD31-4B8C-83A1-F6EECF244321}">
                <p14:modId xmlns:p14="http://schemas.microsoft.com/office/powerpoint/2010/main" val="3846182141"/>
              </p:ext>
            </p:extLst>
          </p:nvPr>
        </p:nvGraphicFramePr>
        <p:xfrm>
          <a:off x="594539" y="1373530"/>
          <a:ext cx="5325330" cy="4582160"/>
        </p:xfrm>
        <a:graphic>
          <a:graphicData uri="http://schemas.openxmlformats.org/drawingml/2006/table">
            <a:tbl>
              <a:tblPr/>
              <a:tblGrid>
                <a:gridCol w="243840">
                  <a:extLst>
                    <a:ext uri="{9D8B030D-6E8A-4147-A177-3AD203B41FA5}">
                      <a16:colId xmlns:a16="http://schemas.microsoft.com/office/drawing/2014/main" val="2168531164"/>
                    </a:ext>
                  </a:extLst>
                </a:gridCol>
                <a:gridCol w="696722">
                  <a:extLst>
                    <a:ext uri="{9D8B030D-6E8A-4147-A177-3AD203B41FA5}">
                      <a16:colId xmlns:a16="http://schemas.microsoft.com/office/drawing/2014/main" val="1831593738"/>
                    </a:ext>
                  </a:extLst>
                </a:gridCol>
                <a:gridCol w="1739040">
                  <a:extLst>
                    <a:ext uri="{9D8B030D-6E8A-4147-A177-3AD203B41FA5}">
                      <a16:colId xmlns:a16="http://schemas.microsoft.com/office/drawing/2014/main" val="3224251389"/>
                    </a:ext>
                  </a:extLst>
                </a:gridCol>
                <a:gridCol w="425768">
                  <a:extLst>
                    <a:ext uri="{9D8B030D-6E8A-4147-A177-3AD203B41FA5}">
                      <a16:colId xmlns:a16="http://schemas.microsoft.com/office/drawing/2014/main" val="3750872272"/>
                    </a:ext>
                  </a:extLst>
                </a:gridCol>
                <a:gridCol w="25400">
                  <a:extLst>
                    <a:ext uri="{9D8B030D-6E8A-4147-A177-3AD203B41FA5}">
                      <a16:colId xmlns:a16="http://schemas.microsoft.com/office/drawing/2014/main" val="2178481937"/>
                    </a:ext>
                  </a:extLst>
                </a:gridCol>
                <a:gridCol w="274320">
                  <a:extLst>
                    <a:ext uri="{9D8B030D-6E8A-4147-A177-3AD203B41FA5}">
                      <a16:colId xmlns:a16="http://schemas.microsoft.com/office/drawing/2014/main" val="3887069228"/>
                    </a:ext>
                  </a:extLst>
                </a:gridCol>
                <a:gridCol w="274320">
                  <a:extLst>
                    <a:ext uri="{9D8B030D-6E8A-4147-A177-3AD203B41FA5}">
                      <a16:colId xmlns:a16="http://schemas.microsoft.com/office/drawing/2014/main" val="432462297"/>
                    </a:ext>
                  </a:extLst>
                </a:gridCol>
                <a:gridCol w="274320">
                  <a:extLst>
                    <a:ext uri="{9D8B030D-6E8A-4147-A177-3AD203B41FA5}">
                      <a16:colId xmlns:a16="http://schemas.microsoft.com/office/drawing/2014/main" val="1800499664"/>
                    </a:ext>
                  </a:extLst>
                </a:gridCol>
                <a:gridCol w="274320">
                  <a:extLst>
                    <a:ext uri="{9D8B030D-6E8A-4147-A177-3AD203B41FA5}">
                      <a16:colId xmlns:a16="http://schemas.microsoft.com/office/drawing/2014/main" val="73772169"/>
                    </a:ext>
                  </a:extLst>
                </a:gridCol>
                <a:gridCol w="274320">
                  <a:extLst>
                    <a:ext uri="{9D8B030D-6E8A-4147-A177-3AD203B41FA5}">
                      <a16:colId xmlns:a16="http://schemas.microsoft.com/office/drawing/2014/main" val="3094202708"/>
                    </a:ext>
                  </a:extLst>
                </a:gridCol>
                <a:gridCol w="274320">
                  <a:extLst>
                    <a:ext uri="{9D8B030D-6E8A-4147-A177-3AD203B41FA5}">
                      <a16:colId xmlns:a16="http://schemas.microsoft.com/office/drawing/2014/main" val="807987616"/>
                    </a:ext>
                  </a:extLst>
                </a:gridCol>
                <a:gridCol w="274320">
                  <a:extLst>
                    <a:ext uri="{9D8B030D-6E8A-4147-A177-3AD203B41FA5}">
                      <a16:colId xmlns:a16="http://schemas.microsoft.com/office/drawing/2014/main" val="2720334092"/>
                    </a:ext>
                  </a:extLst>
                </a:gridCol>
                <a:gridCol w="274320">
                  <a:extLst>
                    <a:ext uri="{9D8B030D-6E8A-4147-A177-3AD203B41FA5}">
                      <a16:colId xmlns:a16="http://schemas.microsoft.com/office/drawing/2014/main" val="2166307008"/>
                    </a:ext>
                  </a:extLst>
                </a:gridCol>
              </a:tblGrid>
              <a:tr h="0">
                <a:tc>
                  <a:txBody>
                    <a:bodyPr/>
                    <a:lstStyle/>
                    <a:p>
                      <a:pPr algn="l" fontAlgn="b"/>
                      <a:r>
                        <a:rPr lang="en-US" sz="105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l" fontAlgn="b"/>
                      <a:endParaRPr lang="en-US"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l" fontAlgn="b"/>
                      <a:endParaRPr lang="en-US" sz="105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chemeClr val="bg1">
                          <a:lumMod val="75000"/>
                        </a:schemeClr>
                      </a:solid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solidFill>
                      <a:srgbClr val="FFFFFF"/>
                    </a:solidFill>
                  </a:tcPr>
                </a:tc>
                <a:tc gridSpan="4">
                  <a:txBody>
                    <a:bodyPr/>
                    <a:lstStyle/>
                    <a:p>
                      <a:pPr algn="ctr" fontAlgn="b"/>
                      <a:r>
                        <a:rPr lang="en-US" sz="1400" b="1" i="0" u="none" strike="noStrike">
                          <a:solidFill>
                            <a:schemeClr val="bg1"/>
                          </a:solidFill>
                          <a:effectLst/>
                          <a:latin typeface="Calibri" panose="020F0502020204030204" pitchFamily="34" charset="0"/>
                        </a:rPr>
                        <a:t>2024</a:t>
                      </a: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52C7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400" b="1" i="0" u="none" strike="noStrike">
                          <a:solidFill>
                            <a:schemeClr val="bg1"/>
                          </a:solidFill>
                          <a:effectLst/>
                          <a:latin typeface="Calibri" panose="020F0502020204030204" pitchFamily="34" charset="0"/>
                        </a:rPr>
                        <a:t>2025</a:t>
                      </a:r>
                    </a:p>
                  </a:txBody>
                  <a:tcPr marL="0" marR="0" marT="0" marB="0" anchor="b">
                    <a:lnL w="12700" cap="flat" cmpd="sng" algn="ctr">
                      <a:solidFill>
                        <a:schemeClr val="bg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52C7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1673027"/>
                  </a:ext>
                </a:extLst>
              </a:tr>
              <a:tr h="0">
                <a:tc gridSpan="2">
                  <a:txBody>
                    <a:bodyPr/>
                    <a:lstStyle/>
                    <a:p>
                      <a:pPr algn="ctr" fontAlgn="t"/>
                      <a:r>
                        <a:rPr lang="en-US" sz="1400" b="1" i="0" u="none" strike="noStrike">
                          <a:solidFill>
                            <a:srgbClr val="000000"/>
                          </a:solidFill>
                          <a:effectLst/>
                          <a:latin typeface="Calibri" panose="020F0502020204030204" pitchFamily="34" charset="0"/>
                        </a:rPr>
                        <a:t>Product</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pPr algn="ctr" fontAlgn="t"/>
                      <a:r>
                        <a:rPr lang="en-US" sz="1400" b="1" i="0" u="none" strike="noStrike">
                          <a:solidFill>
                            <a:srgbClr val="000000"/>
                          </a:solidFill>
                          <a:effectLst/>
                          <a:latin typeface="Calibri" panose="020F0502020204030204" pitchFamily="34" charset="0"/>
                        </a:rPr>
                        <a:t>Description</a:t>
                      </a: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Status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l" fontAlgn="t"/>
                      <a:r>
                        <a:rPr lang="en-US" sz="1200" b="0" i="0" u="none" strike="noStrike">
                          <a:solidFill>
                            <a:srgbClr val="000000"/>
                          </a:solidFill>
                          <a:effectLst/>
                          <a:latin typeface="Calibri" panose="020F0502020204030204" pitchFamily="34" charset="0"/>
                        </a:rPr>
                        <a:t> </a:t>
                      </a: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t"/>
                      <a:r>
                        <a:rPr lang="en-US" sz="1200" b="1" i="0" u="none" strike="noStrike">
                          <a:solidFill>
                            <a:srgbClr val="000000"/>
                          </a:solidFill>
                          <a:effectLst/>
                          <a:latin typeface="Calibri" panose="020F0502020204030204" pitchFamily="34" charset="0"/>
                        </a:rPr>
                        <a:t>1Q</a:t>
                      </a: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2Q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3Q</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4Q</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EA0029"/>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1Q</a:t>
                      </a:r>
                    </a:p>
                  </a:txBody>
                  <a:tcPr marL="0" marR="0" marT="0" marB="0" anchor="ctr">
                    <a:lnL w="12700" cap="flat" cmpd="sng" algn="ctr">
                      <a:solidFill>
                        <a:srgbClr val="EA0029"/>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2Q</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3Q</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4Q</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29238275"/>
                  </a:ext>
                </a:extLst>
              </a:tr>
              <a:tr h="0">
                <a:tc rowSpan="10">
                  <a:txBody>
                    <a:bodyPr/>
                    <a:lstStyle/>
                    <a:p>
                      <a:pPr algn="ctr" fontAlgn="ctr"/>
                      <a:r>
                        <a:rPr lang="en-US" sz="1600" b="0" i="0" u="none" strike="noStrike">
                          <a:solidFill>
                            <a:srgbClr val="FFFFFF"/>
                          </a:solidFill>
                          <a:effectLst/>
                          <a:latin typeface="Calibri" panose="020F0502020204030204" pitchFamily="34" charset="0"/>
                        </a:rPr>
                        <a:t>Outdoor</a:t>
                      </a: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52C73"/>
                    </a:solidFill>
                  </a:tcPr>
                </a:tc>
                <a:tc rowSpan="5">
                  <a:txBody>
                    <a:bodyPr/>
                    <a:lstStyle/>
                    <a:p>
                      <a:pPr algn="ctr" fontAlgn="ctr"/>
                      <a:r>
                        <a:rPr lang="en-US" sz="1300" b="0" i="0" u="none" strike="noStrike">
                          <a:solidFill>
                            <a:srgbClr val="000000"/>
                          </a:solidFill>
                          <a:effectLst/>
                          <a:latin typeface="Calibri" panose="020F0502020204030204" pitchFamily="34" charset="0"/>
                        </a:rPr>
                        <a:t>1-stg</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r>
                        <a:rPr lang="en-US" sz="1300" b="0" i="0" u="none" strike="noStrike">
                          <a:solidFill>
                            <a:schemeClr val="tx1"/>
                          </a:solidFill>
                          <a:effectLst/>
                          <a:latin typeface="Calibri" panose="020F0502020204030204" pitchFamily="34" charset="0"/>
                        </a:rPr>
                        <a:t>15 SEER HP</a:t>
                      </a: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en-US" sz="1400" b="1" i="0" u="none" strike="noStrike">
                          <a:solidFill>
                            <a:srgbClr val="61B549"/>
                          </a:solidFill>
                          <a:effectLst/>
                          <a:latin typeface="+mj-lt"/>
                          <a:sym typeface="Wingdings" panose="05000000000000000000" pitchFamily="2" charset="2"/>
                        </a:rPr>
                        <a:t></a:t>
                      </a:r>
                      <a:endParaRPr lang="en-US" sz="1400" b="1" i="0" u="none" strike="noStrike">
                        <a:solidFill>
                          <a:srgbClr val="61B549"/>
                        </a:solidFill>
                        <a:effectLst/>
                        <a:latin typeface="+mj-lt"/>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0" marR="0" marT="0" marB="0" anchor="b">
                    <a:lnL w="12700" cap="flat" cmpd="sng" algn="ctr">
                      <a:solidFill>
                        <a:schemeClr val="bg1">
                          <a:lumMod val="6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solidFill>
                      <a:srgbClr val="FFFFFF"/>
                    </a:solidFill>
                  </a:tcPr>
                </a:tc>
                <a:tc>
                  <a:txBody>
                    <a:bodyPr/>
                    <a:lstStyle/>
                    <a:p>
                      <a:pPr algn="ctr" fontAlgn="ctr"/>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79B7"/>
                    </a:solidFill>
                  </a:tcPr>
                </a:tc>
                <a:tc>
                  <a:txBody>
                    <a:bodyPr/>
                    <a:lstStyle/>
                    <a:p>
                      <a:pPr algn="ctr" fontAlgn="b"/>
                      <a:r>
                        <a:rPr lang="en-US" sz="700" b="1" i="0" u="none" strike="noStrike">
                          <a:solidFill>
                            <a:schemeClr val="bg1"/>
                          </a:solidFill>
                          <a:effectLst/>
                          <a:latin typeface="Tahoma" panose="020B0604030504040204" pitchFamily="34" charset="0"/>
                        </a:rPr>
                        <a:t>APR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EA0029"/>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12700" cap="flat" cmpd="sng" algn="ctr">
                      <a:solidFill>
                        <a:srgbClr val="EA0029"/>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2715723"/>
                  </a:ext>
                </a:extLst>
              </a:tr>
              <a:tr h="0">
                <a:tc vMerge="1">
                  <a:txBody>
                    <a:bodyPr/>
                    <a:lstStyle/>
                    <a:p>
                      <a:endParaRPr lang="en-US"/>
                    </a:p>
                  </a:txBody>
                  <a:tcPr>
                    <a:lnT w="6350" cap="flat" cmpd="sng" algn="ctr">
                      <a:solidFill>
                        <a:srgbClr val="000000"/>
                      </a:solidFill>
                      <a:prstDash val="solid"/>
                      <a:round/>
                      <a:headEnd type="none" w="med" len="med"/>
                      <a:tailEnd type="none" w="med" len="med"/>
                    </a:lnT>
                  </a:tcPr>
                </a:tc>
                <a:tc vMerge="1">
                  <a:txBody>
                    <a:bodyPr/>
                    <a:lstStyle/>
                    <a:p>
                      <a:endParaRPr lang="en-US"/>
                    </a:p>
                  </a:txBody>
                  <a:tcPr>
                    <a:lnT w="6350" cap="flat" cmpd="sng" algn="ctr">
                      <a:solidFill>
                        <a:srgbClr val="000000"/>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300" b="0" i="0" u="none" strike="noStrike">
                          <a:solidFill>
                            <a:srgbClr val="000000"/>
                          </a:solidFill>
                          <a:effectLst/>
                          <a:latin typeface="Calibri" panose="020F0502020204030204" pitchFamily="34" charset="0"/>
                        </a:rPr>
                        <a:t>15 SEER South AC</a:t>
                      </a: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endParaRPr lang="en-US"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bg1">
                          <a:lumMod val="6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fontAlgn="ctr"/>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1" i="0" u="none" strike="noStrike">
                          <a:solidFill>
                            <a:schemeClr val="bg1"/>
                          </a:solidFill>
                          <a:effectLst/>
                          <a:latin typeface="Tahoma" panose="020B0604030504040204" pitchFamily="34" charset="0"/>
                        </a:rPr>
                        <a:t>SEPT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79B7"/>
                    </a:solidFill>
                  </a:tcPr>
                </a:tc>
                <a:tc>
                  <a:txBody>
                    <a:bodyPr/>
                    <a:lstStyle/>
                    <a:p>
                      <a:pPr algn="ctr" fontAlgn="ctr"/>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EA002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700" b="1" i="0" u="none" strike="noStrike">
                        <a:solidFill>
                          <a:schemeClr val="bg1"/>
                        </a:solidFill>
                        <a:effectLst/>
                        <a:latin typeface="Tahoma" panose="020B0604030504040204" pitchFamily="34" charset="0"/>
                      </a:endParaRPr>
                    </a:p>
                  </a:txBody>
                  <a:tcPr marL="0" marR="0" marT="0" marB="0" anchor="ctr">
                    <a:lnL w="12700" cap="flat" cmpd="sng" algn="ctr">
                      <a:solidFill>
                        <a:srgbClr val="EA002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578674"/>
                  </a:ext>
                </a:extLst>
              </a:tr>
              <a:tr h="0">
                <a:tc vMerge="1">
                  <a:txBody>
                    <a:bodyPr/>
                    <a:lstStyle/>
                    <a:p>
                      <a:endParaRPr lang="en-US"/>
                    </a:p>
                  </a:txBody>
                  <a:tcPr/>
                </a:tc>
                <a:tc vMerge="1">
                  <a:txBody>
                    <a:bodyPr/>
                    <a:lstStyle/>
                    <a:p>
                      <a:endParaRPr lang="en-US"/>
                    </a:p>
                  </a:txBody>
                  <a:tcPr/>
                </a:tc>
                <a:tc>
                  <a:txBody>
                    <a:bodyPr/>
                    <a:lstStyle/>
                    <a:p>
                      <a:pPr algn="l" fontAlgn="b"/>
                      <a:r>
                        <a:rPr lang="en-US" sz="1300" b="0" i="0" u="none" strike="noStrike">
                          <a:solidFill>
                            <a:srgbClr val="000000"/>
                          </a:solidFill>
                          <a:effectLst/>
                          <a:latin typeface="Calibri" panose="020F0502020204030204" pitchFamily="34" charset="0"/>
                        </a:rPr>
                        <a:t>14 SEER North AC</a:t>
                      </a:r>
                      <a:endParaRPr lang="en-US" sz="1300" b="0" i="0" u="none" strike="noStrike">
                        <a:solidFill>
                          <a:schemeClr val="tx2"/>
                        </a:solidFill>
                        <a:effectLst/>
                        <a:latin typeface="Calibri" panose="020F0502020204030204" pitchFamily="34" charset="0"/>
                      </a:endParaRP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0" marR="0" marT="0" marB="0" anchor="b">
                    <a:lnL w="12700" cap="flat" cmpd="sng" algn="ctr">
                      <a:solidFill>
                        <a:schemeClr val="bg1">
                          <a:lumMod val="6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fontAlgn="ctr"/>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EA002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700" b="1" i="0" u="none" strike="noStrike">
                          <a:solidFill>
                            <a:schemeClr val="bg1"/>
                          </a:solidFill>
                          <a:effectLst/>
                          <a:latin typeface="Tahoma" panose="020B0604030504040204" pitchFamily="34" charset="0"/>
                        </a:rPr>
                        <a:t>JAN</a:t>
                      </a:r>
                    </a:p>
                  </a:txBody>
                  <a:tcPr marL="0" marR="0" marT="0" marB="0" anchor="ctr">
                    <a:lnL w="12700" cap="flat" cmpd="sng" algn="ctr">
                      <a:solidFill>
                        <a:srgbClr val="EA002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0266313"/>
                  </a:ext>
                </a:extLst>
              </a:tr>
              <a:tr h="0">
                <a:tc vMerge="1">
                  <a:txBody>
                    <a:bodyPr/>
                    <a:lstStyle/>
                    <a:p>
                      <a:endParaRPr lang="en-US"/>
                    </a:p>
                  </a:txBody>
                  <a:tcPr/>
                </a:tc>
                <a:tc vMerge="1">
                  <a:txBody>
                    <a:bodyPr/>
                    <a:lstStyle/>
                    <a:p>
                      <a:endParaRPr lang="en-US"/>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300" b="0" i="0" u="none" strike="noStrike">
                          <a:solidFill>
                            <a:schemeClr val="tx1"/>
                          </a:solidFill>
                          <a:effectLst/>
                          <a:latin typeface="Calibri" panose="020F0502020204030204" pitchFamily="34" charset="0"/>
                        </a:rPr>
                        <a:t>3 phase HP</a:t>
                      </a: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endParaRPr lang="en-US"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bg1">
                          <a:lumMod val="6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fontAlgn="ctr"/>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700" b="1" i="0" u="none" strike="noStrike">
                          <a:solidFill>
                            <a:schemeClr val="bg1"/>
                          </a:solidFill>
                          <a:effectLst/>
                          <a:latin typeface="Tahoma" panose="020B0604030504040204" pitchFamily="34" charset="0"/>
                        </a:rPr>
                        <a:t>NOV</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EA002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endParaRPr lang="en-US" sz="700" b="1" i="0" u="none" strike="noStrike">
                        <a:solidFill>
                          <a:schemeClr val="bg1"/>
                        </a:solidFill>
                        <a:effectLst/>
                        <a:latin typeface="Tahoma" panose="020B0604030504040204" pitchFamily="34" charset="0"/>
                      </a:endParaRPr>
                    </a:p>
                  </a:txBody>
                  <a:tcPr marL="0" marR="0" marT="0" marB="0" anchor="ctr">
                    <a:lnL w="12700" cap="flat" cmpd="sng" algn="ctr">
                      <a:solidFill>
                        <a:srgbClr val="EA002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417916"/>
                  </a:ext>
                </a:extLst>
              </a:tr>
              <a:tr h="0">
                <a:tc vMerge="1">
                  <a:txBody>
                    <a:bodyPr/>
                    <a:lstStyle/>
                    <a:p>
                      <a:endParaRPr lang="en-US"/>
                    </a:p>
                  </a:txBody>
                  <a:tcPr/>
                </a:tc>
                <a:tc vMerge="1">
                  <a:txBody>
                    <a:bodyPr/>
                    <a:lstStyle/>
                    <a:p>
                      <a:pPr algn="ctr" fontAlgn="ctr"/>
                      <a:endParaRPr lang="en-US" sz="1500" b="0" i="0" u="none" strike="noStrike">
                        <a:solidFill>
                          <a:srgbClr val="000000"/>
                        </a:solidFill>
                        <a:effectLst/>
                        <a:latin typeface="Calibri" panose="020F050202020403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n-US" sz="1300" b="0" i="0" u="none" strike="noStrike">
                          <a:solidFill>
                            <a:schemeClr val="tx1"/>
                          </a:solidFill>
                          <a:effectLst/>
                          <a:latin typeface="Calibri" panose="020F0502020204030204" pitchFamily="34" charset="0"/>
                        </a:rPr>
                        <a:t>3 phase AC, Odd HP</a:t>
                      </a: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endParaRPr lang="en-US"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bg1">
                          <a:lumMod val="6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fontAlgn="ctr"/>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EA002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US" sz="700" b="1" i="0" u="none" strike="noStrike">
                        <a:solidFill>
                          <a:schemeClr val="bg1"/>
                        </a:solidFill>
                        <a:effectLst/>
                        <a:latin typeface="Tahoma" panose="020B0604030504040204" pitchFamily="34" charset="0"/>
                      </a:endParaRPr>
                    </a:p>
                  </a:txBody>
                  <a:tcPr marL="0" marR="0" marT="0" marB="0" anchor="ctr">
                    <a:lnL w="12700" cap="flat" cmpd="sng" algn="ctr">
                      <a:solidFill>
                        <a:srgbClr val="EA002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1" i="0" u="none" strike="noStrike">
                          <a:solidFill>
                            <a:schemeClr val="bg1"/>
                          </a:solidFill>
                          <a:effectLst/>
                          <a:latin typeface="Tahoma" panose="020B0604030504040204" pitchFamily="34" charset="0"/>
                        </a:rPr>
                        <a:t>OCT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443749"/>
                  </a:ext>
                </a:extLst>
              </a:tr>
              <a:tr h="0">
                <a:tc vMerge="1">
                  <a:txBody>
                    <a:bodyPr/>
                    <a:lstStyle/>
                    <a:p>
                      <a:endParaRPr lang="en-US"/>
                    </a:p>
                  </a:txBody>
                  <a:tcPr>
                    <a:lnT w="12700" cap="flat" cmpd="sng" algn="ctr">
                      <a:solidFill>
                        <a:schemeClr val="bg1">
                          <a:lumMod val="75000"/>
                        </a:schemeClr>
                      </a:solidFill>
                      <a:prstDash val="solid"/>
                      <a:round/>
                      <a:headEnd type="none" w="med" len="med"/>
                      <a:tailEnd type="none" w="med" len="med"/>
                    </a:lnT>
                  </a:tcPr>
                </a:tc>
                <a:tc>
                  <a:txBody>
                    <a:bodyPr/>
                    <a:lstStyle/>
                    <a:p>
                      <a:pPr algn="l" fontAlgn="b"/>
                      <a:r>
                        <a:rPr lang="en-US" sz="100" b="0" i="0" u="none" strike="noStrike">
                          <a:solidFill>
                            <a:srgbClr val="000000"/>
                          </a:solidFill>
                          <a:effectLst/>
                          <a:latin typeface="Calibri" panose="020F0502020204030204" pitchFamily="34" charset="0"/>
                        </a:rPr>
                        <a:t> </a:t>
                      </a:r>
                    </a:p>
                  </a:txBody>
                  <a:tcPr marL="0" marR="0" marT="0" marB="0" anchor="b">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l" fontAlgn="b"/>
                      <a:r>
                        <a:rPr lang="en-US" sz="100" b="0" i="0" u="none" strike="noStrike">
                          <a:solidFill>
                            <a:srgbClr val="000000"/>
                          </a:solidFill>
                          <a:effectLst/>
                          <a:latin typeface="Calibri" panose="020F0502020204030204" pitchFamily="34" charset="0"/>
                        </a:rPr>
                        <a:t> </a:t>
                      </a:r>
                    </a:p>
                  </a:txBody>
                  <a:tcPr marL="27432" marR="27432" marT="0" marB="0"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0" marR="0" marT="0" marB="0" anchor="ctr">
                    <a:lnL>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a:noFill/>
                    </a:lnL>
                    <a:lnR w="12700" cap="flat" cmpd="sng" algn="ctr">
                      <a:solidFill>
                        <a:srgbClr val="EA0029"/>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w="12700" cap="flat" cmpd="sng" algn="ctr">
                      <a:solidFill>
                        <a:srgbClr val="EA0029"/>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a:noFill/>
                    </a:lnL>
                    <a:lnR w="12700" cap="flat" cmpd="sng" algn="ctr">
                      <a:solidFill>
                        <a:schemeClr val="bg1">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124817518"/>
                  </a:ext>
                </a:extLst>
              </a:tr>
              <a:tr h="0">
                <a:tc vMerge="1">
                  <a:txBody>
                    <a:bodyPr/>
                    <a:lstStyle/>
                    <a:p>
                      <a:endParaRPr lang="en-US"/>
                    </a:p>
                  </a:txBody>
                  <a:tcPr/>
                </a:tc>
                <a:tc rowSpan="2">
                  <a:txBody>
                    <a:bodyPr/>
                    <a:lstStyle/>
                    <a:p>
                      <a:pPr algn="ctr" fontAlgn="ctr"/>
                      <a:r>
                        <a:rPr lang="en-US" sz="1300" b="0" i="0" u="none" strike="noStrike">
                          <a:solidFill>
                            <a:srgbClr val="000000"/>
                          </a:solidFill>
                          <a:effectLst/>
                          <a:latin typeface="Calibri" panose="020F0502020204030204" pitchFamily="34" charset="0"/>
                        </a:rPr>
                        <a:t>2-stg</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18 SEER 2-stg HP</a:t>
                      </a:r>
                      <a:endParaRPr lang="en-US" sz="1300" b="0" i="0" u="none" strike="noStrike">
                        <a:solidFill>
                          <a:schemeClr val="tx2"/>
                        </a:solidFill>
                        <a:effectLst/>
                        <a:latin typeface="Calibri" panose="020F0502020204030204" pitchFamily="34" charset="0"/>
                      </a:endParaRP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0" marR="0" marT="0" marB="0" anchor="b">
                    <a:lnL w="12700" cap="flat" cmpd="sng" algn="ctr">
                      <a:solidFill>
                        <a:schemeClr val="bg1">
                          <a:lumMod val="6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solidFill>
                      <a:srgbClr val="FFFFFF"/>
                    </a:solidFill>
                  </a:tcPr>
                </a:tc>
                <a:tc>
                  <a:txBody>
                    <a:bodyPr/>
                    <a:lstStyle/>
                    <a:p>
                      <a:pPr algn="l" fontAlgn="ctr"/>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a:solidFill>
                            <a:schemeClr val="bg1"/>
                          </a:solidFill>
                          <a:effectLst/>
                          <a:latin typeface="Tahoma" panose="020B0604030504040204" pitchFamily="34" charset="0"/>
                        </a:rPr>
                        <a:t> NOV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EA0029"/>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12700" cap="flat" cmpd="sng" algn="ctr">
                      <a:solidFill>
                        <a:srgbClr val="EA0029"/>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572134"/>
                  </a:ext>
                </a:extLst>
              </a:tr>
              <a:tr h="0">
                <a:tc vMerge="1">
                  <a:txBody>
                    <a:bodyPr/>
                    <a:lstStyle/>
                    <a:p>
                      <a:endParaRPr lang="en-US"/>
                    </a:p>
                  </a:txBody>
                  <a:tcPr/>
                </a:tc>
                <a:tc vMerge="1">
                  <a:txBody>
                    <a:bodyPr/>
                    <a:lstStyle/>
                    <a:p>
                      <a:endParaRPr lang="en-US"/>
                    </a:p>
                  </a:txBody>
                  <a:tcPr/>
                </a:tc>
                <a:tc>
                  <a:txBody>
                    <a:bodyPr/>
                    <a:lstStyle/>
                    <a:p>
                      <a:pPr algn="l" fontAlgn="b"/>
                      <a:r>
                        <a:rPr lang="en-US" sz="1300" b="0" i="0" u="none" strike="noStrike">
                          <a:solidFill>
                            <a:srgbClr val="000000"/>
                          </a:solidFill>
                          <a:effectLst/>
                          <a:latin typeface="Calibri" panose="020F0502020204030204" pitchFamily="34" charset="0"/>
                        </a:rPr>
                        <a:t>18 SEER 2-stg AC</a:t>
                      </a: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0" marR="0" marT="0" marB="0" anchor="b">
                    <a:lnL w="12700" cap="flat" cmpd="sng" algn="ctr">
                      <a:solidFill>
                        <a:schemeClr val="bg1">
                          <a:lumMod val="6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l" fontAlgn="ctr"/>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fontAlgn="ctr"/>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EA0029"/>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fontAlgn="b"/>
                      <a:r>
                        <a:rPr lang="en-US" sz="700" b="1" i="0" u="none" strike="noStrike">
                          <a:solidFill>
                            <a:schemeClr val="bg1"/>
                          </a:solidFill>
                          <a:effectLst/>
                          <a:latin typeface="Tahoma" panose="020B0604030504040204" pitchFamily="34" charset="0"/>
                        </a:rPr>
                        <a:t> JAN</a:t>
                      </a:r>
                    </a:p>
                  </a:txBody>
                  <a:tcPr marL="0" marR="0" marT="0" marB="0" anchor="ctr">
                    <a:lnL w="12700" cap="flat" cmpd="sng" algn="ctr">
                      <a:solidFill>
                        <a:srgbClr val="EA002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472C4"/>
                    </a:solidFill>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170373208"/>
                  </a:ext>
                </a:extLst>
              </a:tr>
              <a:tr h="0">
                <a:tc vMerge="1">
                  <a:txBody>
                    <a:bodyPr/>
                    <a:lstStyle/>
                    <a:p>
                      <a:endParaRPr lang="en-US"/>
                    </a:p>
                  </a:txBody>
                  <a:tcPr/>
                </a:tc>
                <a:tc>
                  <a:txBody>
                    <a:bodyPr/>
                    <a:lstStyle/>
                    <a:p>
                      <a:pPr algn="l" fontAlgn="b"/>
                      <a:r>
                        <a:rPr lang="en-US" sz="100" b="0" i="0" u="none" strike="noStrike">
                          <a:solidFill>
                            <a:srgbClr val="000000"/>
                          </a:solidFill>
                          <a:effectLst/>
                          <a:latin typeface="Calibri" panose="020F0502020204030204" pitchFamily="34" charset="0"/>
                        </a:rPr>
                        <a:t> </a:t>
                      </a:r>
                    </a:p>
                  </a:txBody>
                  <a:tcPr marL="0" marR="0" marT="0" marB="0" anchor="b">
                    <a:lnL w="12700" cap="flat" cmpd="sng" algn="ctr">
                      <a:solidFill>
                        <a:schemeClr val="bg1">
                          <a:lumMod val="75000"/>
                        </a:schemeClr>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l" fontAlgn="b"/>
                      <a:r>
                        <a:rPr lang="en-US" sz="100" b="0" i="0" u="none" strike="noStrike">
                          <a:solidFill>
                            <a:srgbClr val="000000"/>
                          </a:solidFill>
                          <a:effectLst/>
                          <a:latin typeface="Calibri" panose="020F0502020204030204" pitchFamily="34" charset="0"/>
                        </a:rPr>
                        <a:t> </a:t>
                      </a:r>
                    </a:p>
                  </a:txBody>
                  <a:tcPr marL="27432" marR="27432"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l" fontAlgn="b"/>
                      <a:endParaRPr lang="en-US" sz="200" b="0" i="0" u="none" strike="noStrike">
                        <a:solidFill>
                          <a:srgbClr val="000000"/>
                        </a:solidFill>
                        <a:effectLst/>
                        <a:latin typeface="Calibri" panose="020F0502020204030204" pitchFamily="34" charset="0"/>
                      </a:endParaRPr>
                    </a:p>
                  </a:txBody>
                  <a:tcPr marL="0" marR="0" marT="0" marB="0" anchor="ctr">
                    <a:lnL>
                      <a:noFill/>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w="6350" cap="flat" cmpd="sng" algn="ctr">
                      <a:solidFill>
                        <a:schemeClr val="tx1"/>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a:noFill/>
                    </a:lnL>
                    <a:lnR w="12700" cap="flat" cmpd="sng" algn="ctr">
                      <a:solidFill>
                        <a:srgbClr val="EA0029"/>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w="12700" cap="flat" cmpd="sng" algn="ctr">
                      <a:solidFill>
                        <a:srgbClr val="EA0029"/>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983137234"/>
                  </a:ext>
                </a:extLst>
              </a:tr>
              <a:tr h="0">
                <a:tc vMerge="1">
                  <a:txBody>
                    <a:bodyPr/>
                    <a:lstStyle/>
                    <a:p>
                      <a:endParaRPr lang="en-US"/>
                    </a:p>
                  </a:txBody>
                  <a:tcPr/>
                </a:tc>
                <a:tc>
                  <a:txBody>
                    <a:bodyPr/>
                    <a:lstStyle/>
                    <a:p>
                      <a:pPr algn="ctr" fontAlgn="ctr"/>
                      <a:r>
                        <a:rPr lang="en-US" sz="1300" b="0" i="0" u="none" strike="noStrike">
                          <a:solidFill>
                            <a:srgbClr val="000000"/>
                          </a:solidFill>
                          <a:effectLst/>
                          <a:latin typeface="Calibri" panose="020F0502020204030204" pitchFamily="34" charset="0"/>
                        </a:rPr>
                        <a:t>VS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Tetra, NGRIP, DOE CCHP</a:t>
                      </a:r>
                      <a:endParaRPr lang="en-US" sz="1300" b="0" i="0" u="none" strike="noStrike">
                        <a:solidFill>
                          <a:schemeClr val="tx2"/>
                        </a:solidFill>
                        <a:effectLst/>
                        <a:latin typeface="Calibri" panose="020F0502020204030204" pitchFamily="34" charset="0"/>
                      </a:endParaRP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0" marR="0" marT="0" marB="0" anchor="b">
                    <a:lnL w="12700" cap="flat" cmpd="sng" algn="ctr">
                      <a:solidFill>
                        <a:schemeClr val="bg1">
                          <a:lumMod val="6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solidFill>
                      <a:srgbClr val="FFFFFF"/>
                    </a:solidFill>
                  </a:tcPr>
                </a:tc>
                <a:tc>
                  <a:txBody>
                    <a:bodyPr/>
                    <a:lstStyle/>
                    <a:p>
                      <a:pPr marL="0" algn="ctr" defTabSz="914400" rtl="0" eaLnBrk="1" fontAlgn="b" latinLnBrk="0" hangingPunct="1"/>
                      <a:r>
                        <a:rPr lang="en-US" sz="700" b="1" i="0" u="none" strike="noStrike" kern="1200">
                          <a:solidFill>
                            <a:schemeClr val="bg1"/>
                          </a:solidFill>
                          <a:effectLst/>
                          <a:latin typeface="Tahoma" panose="020B0604030504040204" pitchFamily="34" charset="0"/>
                          <a:ea typeface="+mn-ea"/>
                          <a:cs typeface="+mn-cs"/>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700" b="1" i="0" u="none" strike="noStrike" kern="1200">
                          <a:solidFill>
                            <a:schemeClr val="bg1"/>
                          </a:solidFill>
                          <a:effectLst/>
                          <a:latin typeface="Tahoma" panose="020B0604030504040204" pitchFamily="34" charset="0"/>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700" b="1" i="0" u="none" strike="noStrike" kern="1200">
                          <a:solidFill>
                            <a:schemeClr val="bg1"/>
                          </a:solidFill>
                          <a:effectLst/>
                          <a:latin typeface="Tahoma" panose="020B0604030504040204" pitchFamily="34" charset="0"/>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marL="0" algn="ctr" defTabSz="914400" rtl="0" eaLnBrk="1" fontAlgn="b" latinLnBrk="0" hangingPunct="1"/>
                      <a:r>
                        <a:rPr lang="en-US" sz="700" b="1" i="0" u="none" strike="noStrike" kern="1200">
                          <a:solidFill>
                            <a:schemeClr val="bg1"/>
                          </a:solidFill>
                          <a:effectLst/>
                          <a:latin typeface="Tahoma" panose="020B0604030504040204" pitchFamily="34" charset="0"/>
                          <a:ea typeface="+mn-ea"/>
                          <a:cs typeface="+mn-cs"/>
                        </a:rPr>
                        <a:t>NOV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EA0029"/>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12700" cap="flat" cmpd="sng" algn="ctr">
                      <a:solidFill>
                        <a:srgbClr val="EA0029"/>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939415"/>
                  </a:ext>
                </a:extLst>
              </a:tr>
              <a:tr h="0">
                <a:tc gridSpan="2">
                  <a:txBody>
                    <a:bodyPr/>
                    <a:lstStyle/>
                    <a:p>
                      <a:pPr algn="ctr" fontAlgn="ctr"/>
                      <a:r>
                        <a:rPr lang="en-US" sz="100" b="0" i="0" u="none" strike="noStrike">
                          <a:solidFill>
                            <a:srgbClr val="FFFFFF"/>
                          </a:solidFill>
                          <a:effectLst/>
                          <a:latin typeface="Calibri" panose="020F0502020204030204" pitchFamily="34" charset="0"/>
                        </a:rPr>
                        <a:t> </a:t>
                      </a:r>
                    </a:p>
                  </a:txBody>
                  <a:tcPr marL="0" marR="0" marT="0" marB="0" vert="vert270" anchor="ctr">
                    <a:lnL w="12700" cap="flat" cmpd="sng" algn="ctr">
                      <a:solidFill>
                        <a:schemeClr val="bg1">
                          <a:lumMod val="75000"/>
                        </a:schemeClr>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hMerge="1">
                  <a:txBody>
                    <a:bodyPr/>
                    <a:lstStyle/>
                    <a:p>
                      <a:endParaRPr lang="en-US"/>
                    </a:p>
                  </a:txBody>
                  <a:tcPr>
                    <a:lnL w="12700" cmpd="sng">
                      <a:noFill/>
                      <a:prstDash val="solid"/>
                    </a:lnL>
                    <a:lnT w="6350" cap="flat" cmpd="sng" algn="ctr">
                      <a:solidFill>
                        <a:srgbClr val="000000"/>
                      </a:solidFill>
                      <a:prstDash val="solid"/>
                      <a:round/>
                      <a:headEnd type="none" w="med" len="med"/>
                      <a:tailEnd type="none" w="med" len="med"/>
                    </a:lnT>
                  </a:tcPr>
                </a:tc>
                <a:tc>
                  <a:txBody>
                    <a:bodyPr/>
                    <a:lstStyle/>
                    <a:p>
                      <a:pPr algn="l" fontAlgn="b"/>
                      <a:r>
                        <a:rPr lang="en-US" sz="100" b="0" i="0" u="none" strike="noStrike">
                          <a:solidFill>
                            <a:srgbClr val="000000"/>
                          </a:solidFill>
                          <a:effectLst/>
                          <a:latin typeface="Calibri" panose="020F0502020204030204" pitchFamily="34" charset="0"/>
                        </a:rPr>
                        <a:t> </a:t>
                      </a:r>
                    </a:p>
                  </a:txBody>
                  <a:tcPr marL="27432" marR="27432" marT="0" marB="0"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0" marR="0" marT="0" marB="0" anchor="ctr">
                    <a:lnL>
                      <a:noFill/>
                    </a:lnL>
                    <a:lnR w="635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a:noFill/>
                    </a:lnL>
                    <a:lnR w="12700" cap="flat" cmpd="sng" algn="ctr">
                      <a:solidFill>
                        <a:srgbClr val="EA0029"/>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w="12700" cap="flat" cmpd="sng" algn="ctr">
                      <a:solidFill>
                        <a:srgbClr val="EA0029"/>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a:noFill/>
                    </a:lnL>
                    <a:lnR w="12700" cap="flat" cmpd="sng" algn="ctr">
                      <a:solidFill>
                        <a:schemeClr val="bg1">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696772436"/>
                  </a:ext>
                </a:extLst>
              </a:tr>
              <a:tr h="0">
                <a:tc rowSpan="5">
                  <a:txBody>
                    <a:bodyPr/>
                    <a:lstStyle/>
                    <a:p>
                      <a:pPr algn="ctr" fontAlgn="ctr"/>
                      <a:r>
                        <a:rPr lang="en-US" sz="1600" b="0" i="0" u="none" strike="noStrike">
                          <a:solidFill>
                            <a:srgbClr val="FFFFFF"/>
                          </a:solidFill>
                          <a:effectLst/>
                          <a:latin typeface="Calibri" panose="020F0502020204030204" pitchFamily="34" charset="0"/>
                        </a:rPr>
                        <a:t>Indoor</a:t>
                      </a: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52C73"/>
                    </a:solidFill>
                  </a:tcPr>
                </a:tc>
                <a:tc rowSpan="4">
                  <a:txBody>
                    <a:bodyPr/>
                    <a:lstStyle/>
                    <a:p>
                      <a:pPr algn="ctr" fontAlgn="ctr"/>
                      <a:r>
                        <a:rPr lang="en-US" sz="1300" b="0" i="0" u="none" strike="noStrike">
                          <a:solidFill>
                            <a:srgbClr val="000000"/>
                          </a:solidFill>
                          <a:effectLst/>
                          <a:latin typeface="Calibri" panose="020F0502020204030204" pitchFamily="34" charset="0"/>
                        </a:rPr>
                        <a:t>Fan Coil</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n-US" sz="1300" b="0" i="0" u="none" strike="noStrike">
                          <a:solidFill>
                            <a:schemeClr val="tx1"/>
                          </a:solidFill>
                          <a:effectLst/>
                          <a:latin typeface="Calibri" panose="020F0502020204030204" pitchFamily="34" charset="0"/>
                        </a:rPr>
                        <a:t>MF Wall Mount</a:t>
                      </a:r>
                      <a:endParaRPr lang="en-US" sz="1300" b="0" i="0" u="none" strike="noStrike">
                        <a:solidFill>
                          <a:schemeClr val="tx2"/>
                        </a:solidFill>
                        <a:effectLst/>
                        <a:latin typeface="Calibri" panose="020F0502020204030204" pitchFamily="34" charset="0"/>
                      </a:endParaRP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1B549"/>
                          </a:solidFill>
                          <a:effectLst/>
                          <a:uLnTx/>
                          <a:uFillTx/>
                          <a:latin typeface="+mn-lt"/>
                          <a:ea typeface="+mn-ea"/>
                          <a:cs typeface="+mn-cs"/>
                          <a:sym typeface="Wingdings" panose="05000000000000000000" pitchFamily="2" charset="2"/>
                        </a:rPr>
                        <a:t></a:t>
                      </a:r>
                      <a:endParaRPr kumimoji="0" lang="en-US" sz="1400" b="1" i="0" u="none" strike="noStrike" kern="1200" cap="none" spc="0" normalizeH="0" baseline="0" noProof="0">
                        <a:ln>
                          <a:noFill/>
                        </a:ln>
                        <a:solidFill>
                          <a:srgbClr val="61B549"/>
                        </a:solidFill>
                        <a:effectLst/>
                        <a:uLnTx/>
                        <a:uFillTx/>
                        <a:latin typeface="+mn-lt"/>
                        <a:ea typeface="+mn-ea"/>
                        <a:cs typeface="+mn-cs"/>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0" marR="0" marT="0" marB="0" anchor="b">
                    <a:lnL w="12700" cap="flat" cmpd="sng" algn="ctr">
                      <a:solidFill>
                        <a:schemeClr val="bg1">
                          <a:lumMod val="6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700" b="1" i="0" u="none" strike="noStrike">
                        <a:solidFill>
                          <a:schemeClr val="tx1"/>
                        </a:solidFill>
                        <a:effectLst/>
                        <a:latin typeface="Tahoma" panose="020B060403050404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1" i="0" u="none" strike="noStrike">
                          <a:solidFill>
                            <a:schemeClr val="bg1"/>
                          </a:solidFill>
                          <a:effectLst/>
                          <a:latin typeface="Tahoma" panose="020B0604030504040204" pitchFamily="34" charset="0"/>
                        </a:rPr>
                        <a:t>May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EA0029"/>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12700" cap="flat" cmpd="sng" algn="ctr">
                      <a:solidFill>
                        <a:srgbClr val="EA0029"/>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2050253"/>
                  </a:ext>
                </a:extLst>
              </a:tr>
              <a:tr h="0">
                <a:tc vMerge="1">
                  <a:txBody>
                    <a:bodyPr/>
                    <a:lstStyle/>
                    <a:p>
                      <a:endParaRPr lang="en-US"/>
                    </a:p>
                  </a:txBody>
                  <a:tcPr/>
                </a:tc>
                <a:tc vMerge="1">
                  <a:txBody>
                    <a:bodyPr/>
                    <a:lstStyle/>
                    <a:p>
                      <a:endParaRPr lang="en-US"/>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300" b="0" i="0" u="none" strike="noStrike">
                          <a:solidFill>
                            <a:schemeClr val="tx1"/>
                          </a:solidFill>
                          <a:effectLst/>
                          <a:latin typeface="Calibri" panose="020F0502020204030204" pitchFamily="34" charset="0"/>
                        </a:rPr>
                        <a:t>MF Ceiling Hung</a:t>
                      </a:r>
                      <a:endParaRPr lang="en-US" sz="1300" b="0" i="0" u="none" strike="noStrike">
                        <a:solidFill>
                          <a:schemeClr val="tx2"/>
                        </a:solidFill>
                        <a:effectLst/>
                        <a:latin typeface="Calibri" panose="020F0502020204030204" pitchFamily="34" charset="0"/>
                      </a:endParaRP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endParaRPr lang="en-US"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bg1">
                          <a:lumMod val="6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700" b="1" i="0" u="none" strike="noStrike">
                        <a:solidFill>
                          <a:schemeClr val="tx1"/>
                        </a:solidFill>
                        <a:effectLst/>
                        <a:latin typeface="Tahoma" panose="020B060403050404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US" sz="700" b="1" i="0" u="none" strike="noStrike">
                        <a:solidFill>
                          <a:schemeClr val="tx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1" i="0" u="none" strike="noStrike">
                          <a:solidFill>
                            <a:schemeClr val="bg1"/>
                          </a:solidFill>
                          <a:effectLst/>
                          <a:latin typeface="Tahoma" panose="020B0604030504040204" pitchFamily="34" charset="0"/>
                        </a:rPr>
                        <a:t>SEP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EA002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12700" cap="flat" cmpd="sng" algn="ctr">
                      <a:solidFill>
                        <a:srgbClr val="EA002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7913341"/>
                  </a:ext>
                </a:extLst>
              </a:tr>
              <a:tr h="0">
                <a:tc vMerge="1">
                  <a:txBody>
                    <a:bodyPr/>
                    <a:lstStyle/>
                    <a:p>
                      <a:endParaRPr lang="en-US"/>
                    </a:p>
                  </a:txBody>
                  <a:tcPr/>
                </a:tc>
                <a:tc vMerge="1">
                  <a:txBody>
                    <a:bodyPr/>
                    <a:lstStyle/>
                    <a:p>
                      <a:endParaRPr lang="en-US"/>
                    </a:p>
                  </a:txBody>
                  <a:tcPr/>
                </a:tc>
                <a:tc>
                  <a:txBody>
                    <a:bodyPr/>
                    <a:lstStyle/>
                    <a:p>
                      <a:pPr algn="l" fontAlgn="b"/>
                      <a:r>
                        <a:rPr lang="en-US" sz="1300" b="0" i="0" u="none" strike="noStrike">
                          <a:solidFill>
                            <a:schemeClr val="tx1"/>
                          </a:solidFill>
                          <a:effectLst/>
                          <a:latin typeface="Calibri" panose="020F0502020204030204" pitchFamily="34" charset="0"/>
                        </a:rPr>
                        <a:t>Entry</a:t>
                      </a: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1B549"/>
                          </a:solidFill>
                          <a:effectLst/>
                          <a:uLnTx/>
                          <a:uFillTx/>
                          <a:latin typeface="+mn-lt"/>
                          <a:ea typeface="+mn-ea"/>
                          <a:cs typeface="+mn-cs"/>
                          <a:sym typeface="Wingdings" panose="05000000000000000000" pitchFamily="2" charset="2"/>
                        </a:rPr>
                        <a:t></a:t>
                      </a:r>
                      <a:endParaRPr kumimoji="0" lang="en-US" sz="1400" b="1" i="0" u="none" strike="noStrike" kern="1200" cap="none" spc="0" normalizeH="0" baseline="0" noProof="0">
                        <a:ln>
                          <a:noFill/>
                        </a:ln>
                        <a:solidFill>
                          <a:srgbClr val="61B549"/>
                        </a:solidFill>
                        <a:effectLst/>
                        <a:uLnTx/>
                        <a:uFillTx/>
                        <a:latin typeface="+mn-lt"/>
                        <a:ea typeface="+mn-ea"/>
                        <a:cs typeface="+mn-cs"/>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0" marR="0" marT="0" marB="0" anchor="b">
                    <a:lnL w="12700" cap="flat" cmpd="sng" algn="ctr">
                      <a:solidFill>
                        <a:schemeClr val="bg1">
                          <a:lumMod val="6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2D050"/>
                    </a:solidFill>
                  </a:tcPr>
                </a:tc>
                <a:tc>
                  <a:txBody>
                    <a:bodyPr/>
                    <a:lstStyle/>
                    <a:p>
                      <a:pPr algn="ctr" fontAlgn="b"/>
                      <a:r>
                        <a:rPr lang="en-US" sz="700" b="1" i="0" u="none" strike="noStrike">
                          <a:solidFill>
                            <a:schemeClr val="bg1"/>
                          </a:solidFill>
                          <a:effectLst/>
                          <a:latin typeface="Tahoma" panose="020B0604030504040204" pitchFamily="34" charset="0"/>
                        </a:rPr>
                        <a:t>APR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4472C4"/>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EA0029"/>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12700" cap="flat" cmpd="sng" algn="ctr">
                      <a:solidFill>
                        <a:srgbClr val="EA002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335139103"/>
                  </a:ext>
                </a:extLst>
              </a:tr>
              <a:tr h="0">
                <a:tc vMerge="1">
                  <a:txBody>
                    <a:bodyPr/>
                    <a:lstStyle/>
                    <a:p>
                      <a:endParaRPr lang="en-US"/>
                    </a:p>
                  </a:txBody>
                  <a:tcPr/>
                </a:tc>
                <a:tc vMerge="1">
                  <a:txBody>
                    <a:bodyPr/>
                    <a:lstStyle/>
                    <a:p>
                      <a:pPr algn="ctr" fontAlgn="ctr"/>
                      <a:endParaRPr lang="en-US" sz="1500" b="0" i="0" u="none" strike="noStrike">
                        <a:solidFill>
                          <a:srgbClr val="000000"/>
                        </a:solidFill>
                        <a:effectLst/>
                        <a:latin typeface="Calibri" panose="020F050202020403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n-US" sz="1300" b="0" i="0" u="none" strike="noStrike">
                          <a:solidFill>
                            <a:schemeClr val="tx1"/>
                          </a:solidFill>
                          <a:effectLst/>
                          <a:latin typeface="Calibri" panose="020F0502020204030204" pitchFamily="34" charset="0"/>
                        </a:rPr>
                        <a:t>Mid/</a:t>
                      </a:r>
                      <a:r>
                        <a:rPr lang="en-US" sz="1300" b="0" i="0" u="none" strike="noStrike" err="1">
                          <a:solidFill>
                            <a:schemeClr val="tx1"/>
                          </a:solidFill>
                          <a:effectLst/>
                          <a:latin typeface="Calibri" panose="020F0502020204030204" pitchFamily="34" charset="0"/>
                        </a:rPr>
                        <a:t>Dlx</a:t>
                      </a:r>
                      <a:endParaRPr lang="en-US" sz="1300" b="0" i="0" u="none" strike="noStrike">
                        <a:solidFill>
                          <a:schemeClr val="tx1"/>
                        </a:solidFill>
                        <a:effectLst/>
                        <a:latin typeface="Calibri" panose="020F0502020204030204" pitchFamily="34" charset="0"/>
                      </a:endParaRP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endParaRPr lang="en-US" sz="700" b="0" i="0" u="none" strike="noStrike" kern="1200">
                        <a:solidFill>
                          <a:srgbClr val="000000"/>
                        </a:solidFill>
                        <a:effectLst/>
                        <a:latin typeface="+mj-lt"/>
                        <a:ea typeface="+mn-ea"/>
                        <a:cs typeface="+mn-cs"/>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endParaRPr lang="en-US"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bg1">
                          <a:lumMod val="6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2D050"/>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2D050"/>
                    </a:solidFill>
                  </a:tcPr>
                </a:tc>
                <a:tc>
                  <a:txBody>
                    <a:bodyPr/>
                    <a:lstStyle/>
                    <a:p>
                      <a:pPr algn="ctr" fontAlgn="b"/>
                      <a:r>
                        <a:rPr lang="en-US" sz="700" b="1" i="0" u="none" strike="noStrike">
                          <a:solidFill>
                            <a:schemeClr val="bg1"/>
                          </a:solidFill>
                          <a:effectLst/>
                          <a:latin typeface="Tahoma" panose="020B0604030504040204" pitchFamily="34" charset="0"/>
                        </a:rPr>
                        <a:t>SEP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4472C4"/>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EA0029"/>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12700" cap="flat" cmpd="sng" algn="ctr">
                      <a:solidFill>
                        <a:srgbClr val="EA0029"/>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63677155"/>
                  </a:ext>
                </a:extLst>
              </a:tr>
              <a:tr h="0">
                <a:tc vMerge="1">
                  <a:txBody>
                    <a:bodyPr/>
                    <a:lstStyle/>
                    <a:p>
                      <a:endParaRPr lang="en-US"/>
                    </a:p>
                  </a:txBody>
                  <a:tcPr>
                    <a:lnT w="12700" cmpd="sng">
                      <a:noFill/>
                      <a:prstDash val="solid"/>
                    </a:lnT>
                  </a:tcPr>
                </a:tc>
                <a:tc>
                  <a:txBody>
                    <a:bodyPr/>
                    <a:lstStyle/>
                    <a:p>
                      <a:pPr algn="ctr" fontAlgn="ctr"/>
                      <a:r>
                        <a:rPr lang="en-US" sz="1300" b="0" i="0" u="none" strike="noStrike" err="1">
                          <a:solidFill>
                            <a:srgbClr val="000000"/>
                          </a:solidFill>
                          <a:effectLst/>
                          <a:latin typeface="Calibri" panose="020F0502020204030204" pitchFamily="34" charset="0"/>
                        </a:rPr>
                        <a:t>Furn</a:t>
                      </a:r>
                      <a:r>
                        <a:rPr lang="en-US" sz="1300" b="0" i="0" u="none" strike="noStrike">
                          <a:solidFill>
                            <a:srgbClr val="000000"/>
                          </a:solidFill>
                          <a:effectLst/>
                          <a:latin typeface="Calibri" panose="020F0502020204030204" pitchFamily="34" charset="0"/>
                        </a:rPr>
                        <a:t> Coil</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l" fontAlgn="b"/>
                      <a:r>
                        <a:rPr lang="en-US" sz="1300" b="0" i="0" u="none" strike="noStrike">
                          <a:solidFill>
                            <a:srgbClr val="000000"/>
                          </a:solidFill>
                          <a:effectLst/>
                          <a:latin typeface="Calibri" panose="020F0502020204030204" pitchFamily="34" charset="0"/>
                        </a:rPr>
                        <a:t>V, A, Slab</a:t>
                      </a:r>
                    </a:p>
                  </a:txBody>
                  <a:tcPr marL="27432" marR="27432"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1B549"/>
                          </a:solidFill>
                          <a:effectLst/>
                          <a:uLnTx/>
                          <a:uFillTx/>
                          <a:latin typeface="+mn-lt"/>
                          <a:ea typeface="+mn-ea"/>
                          <a:cs typeface="+mn-cs"/>
                          <a:sym typeface="Wingdings" panose="05000000000000000000" pitchFamily="2" charset="2"/>
                        </a:rPr>
                        <a:t></a:t>
                      </a:r>
                      <a:endParaRPr kumimoji="0" lang="en-US" sz="1400" b="1" i="0" u="none" strike="noStrike" kern="1200" cap="none" spc="0" normalizeH="0" baseline="0" noProof="0">
                        <a:ln>
                          <a:noFill/>
                        </a:ln>
                        <a:solidFill>
                          <a:srgbClr val="61B549"/>
                        </a:solidFill>
                        <a:effectLst/>
                        <a:uLnTx/>
                        <a:uFillTx/>
                        <a:latin typeface="+mn-lt"/>
                        <a:ea typeface="+mn-ea"/>
                        <a:cs typeface="+mn-cs"/>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0" marR="0" marT="0" marB="0" anchor="b">
                    <a:lnL w="12700" cap="flat" cmpd="sng" algn="ctr">
                      <a:solidFill>
                        <a:schemeClr val="bg1">
                          <a:lumMod val="6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fontAlgn="b"/>
                      <a:r>
                        <a:rPr lang="en-US" sz="700" b="1" i="0" u="none" strike="noStrike">
                          <a:solidFill>
                            <a:schemeClr val="bg1"/>
                          </a:solidFill>
                          <a:effectLst/>
                          <a:latin typeface="Tahoma" panose="020B0604030504040204" pitchFamily="34" charset="0"/>
                        </a:rPr>
                        <a:t>APR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472C4"/>
                    </a:solidFill>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EA0029"/>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12700" cap="flat" cmpd="sng" algn="ctr">
                      <a:solidFill>
                        <a:srgbClr val="EA0029"/>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79204142"/>
                  </a:ext>
                </a:extLst>
              </a:tr>
              <a:tr h="0">
                <a:tc>
                  <a:txBody>
                    <a:bodyPr/>
                    <a:lstStyle/>
                    <a:p>
                      <a:pPr algn="ctr" fontAlgn="b"/>
                      <a:endParaRPr lang="en-US" sz="1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en-US" sz="100" b="0" i="0" u="none" strike="noStrike">
                        <a:solidFill>
                          <a:srgbClr val="000000"/>
                        </a:solidFill>
                        <a:effectLst/>
                        <a:latin typeface="Calibri" panose="020F0502020204030204" pitchFamily="34" charset="0"/>
                      </a:endParaRPr>
                    </a:p>
                  </a:txBody>
                  <a:tcPr marL="0" marR="0" marT="0" marB="0" anchor="b">
                    <a:lnL w="12700" cap="flat" cmpd="sng" algn="ctr">
                      <a:solidFill>
                        <a:schemeClr val="bg1">
                          <a:lumMod val="75000"/>
                        </a:schemeClr>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en-US" sz="100" b="0" i="0" u="none" strike="noStrike">
                        <a:solidFill>
                          <a:srgbClr val="000000"/>
                        </a:solidFill>
                        <a:effectLst/>
                        <a:latin typeface="Calibri" panose="020F0502020204030204" pitchFamily="34" charset="0"/>
                      </a:endParaRPr>
                    </a:p>
                  </a:txBody>
                  <a:tcPr marL="27432" marR="27432"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en-US" sz="100" b="0" i="0" u="none" strike="noStrike">
                        <a:solidFill>
                          <a:srgbClr val="000000"/>
                        </a:solidFill>
                        <a:effectLst/>
                        <a:latin typeface="Calibri" panose="020F0502020204030204" pitchFamily="34" charset="0"/>
                      </a:endParaRPr>
                    </a:p>
                  </a:txBody>
                  <a:tcPr marL="0" marR="0" marT="0" marB="0" anchor="ctr">
                    <a:lnL>
                      <a:noFill/>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r>
                        <a:rPr lang="en-US" sz="1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w="6350" cap="flat" cmpd="sng" algn="ctr">
                      <a:solidFill>
                        <a:schemeClr val="tx1"/>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l" fontAlgn="b"/>
                      <a:endParaRPr lang="en-US" sz="100" b="1" i="0" u="none" strike="noStrike">
                        <a:solidFill>
                          <a:schemeClr val="bg1"/>
                        </a:solidFill>
                        <a:effectLst/>
                        <a:latin typeface="Calibri" panose="020F0502020204030204" pitchFamily="34"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en-US" sz="100" b="1" i="0" u="none" strike="noStrike">
                        <a:solidFill>
                          <a:schemeClr val="bg1"/>
                        </a:solidFill>
                        <a:effectLst/>
                        <a:latin typeface="Calibri" panose="020F0502020204030204" pitchFamily="34"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a:noFill/>
                    </a:lnL>
                    <a:lnR w="12700" cap="flat" cmpd="sng" algn="ctr">
                      <a:solidFill>
                        <a:srgbClr val="EA0029"/>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r>
                        <a:rPr lang="en-US" sz="100" b="1" i="0" u="none" strike="noStrike">
                          <a:solidFill>
                            <a:schemeClr val="bg1"/>
                          </a:solidFill>
                          <a:effectLst/>
                          <a:latin typeface="Tahoma" panose="020B0604030504040204" pitchFamily="34" charset="0"/>
                        </a:rPr>
                        <a:t> </a:t>
                      </a:r>
                    </a:p>
                  </a:txBody>
                  <a:tcPr marL="0" marR="0" marT="0" marB="0" anchor="ctr">
                    <a:lnL w="12700" cap="flat" cmpd="sng" algn="ctr">
                      <a:solidFill>
                        <a:srgbClr val="EA0029"/>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l" fontAlgn="b"/>
                      <a:endParaRPr lang="en-US" sz="100" b="1" i="0" u="none" strike="noStrike">
                        <a:solidFill>
                          <a:schemeClr val="bg1"/>
                        </a:solidFill>
                        <a:effectLst/>
                        <a:latin typeface="Calibri" panose="020F0502020204030204" pitchFamily="34"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en-US" sz="100" b="1" i="0" u="none" strike="noStrike">
                        <a:solidFill>
                          <a:schemeClr val="bg1"/>
                        </a:solidFill>
                        <a:effectLst/>
                        <a:latin typeface="Calibri" panose="020F0502020204030204" pitchFamily="34" charset="0"/>
                      </a:endParaRPr>
                    </a:p>
                  </a:txBody>
                  <a:tcPr marL="0" marR="0" marT="0" marB="0"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en-US" sz="100" b="1" i="0" u="none" strike="noStrike">
                        <a:solidFill>
                          <a:schemeClr val="bg1"/>
                        </a:solidFill>
                        <a:effectLst/>
                        <a:latin typeface="Calibri" panose="020F0502020204030204" pitchFamily="34" charset="0"/>
                      </a:endParaRPr>
                    </a:p>
                  </a:txBody>
                  <a:tcPr marL="0" marR="0" marT="0"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26307611"/>
                  </a:ext>
                </a:extLst>
              </a:tr>
              <a:tr h="0">
                <a:tc rowSpan="3">
                  <a:txBody>
                    <a:bodyPr/>
                    <a:lstStyle/>
                    <a:p>
                      <a:pPr algn="ctr" fontAlgn="ctr"/>
                      <a:r>
                        <a:rPr lang="en-US" sz="1600" b="0" i="0" u="none" strike="noStrike">
                          <a:solidFill>
                            <a:srgbClr val="FFFFFF"/>
                          </a:solidFill>
                          <a:effectLst/>
                          <a:latin typeface="Calibri" panose="020F0502020204030204" pitchFamily="34" charset="0"/>
                        </a:rPr>
                        <a:t>SPP</a:t>
                      </a:r>
                      <a:endParaRPr lang="en-US" sz="1400" b="0" i="0" u="none" strike="noStrike">
                        <a:solidFill>
                          <a:srgbClr val="FFFFFF"/>
                        </a:solidFill>
                        <a:effectLst/>
                        <a:latin typeface="Calibri" panose="020F050202020403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52C73"/>
                    </a:solidFill>
                  </a:tcPr>
                </a:tc>
                <a:tc rowSpan="3">
                  <a:txBody>
                    <a:bodyPr/>
                    <a:lstStyle/>
                    <a:p>
                      <a:pPr marL="0" indent="0" algn="ctr" fontAlgn="ctr"/>
                      <a:r>
                        <a:rPr lang="en-US" sz="1300" b="0" i="0" u="none" strike="noStrike">
                          <a:solidFill>
                            <a:srgbClr val="000000"/>
                          </a:solidFill>
                          <a:effectLst/>
                          <a:latin typeface="Calibri" panose="020F0502020204030204" pitchFamily="34" charset="0"/>
                        </a:rPr>
                        <a:t>SPP</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Entry MH HP / AC</a:t>
                      </a:r>
                    </a:p>
                  </a:txBody>
                  <a:tcPr marL="27432" marR="2743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endParaRPr lang="en-US" sz="1050" b="0" i="0" u="none" strike="noStrike">
                        <a:solidFill>
                          <a:srgbClr val="000000"/>
                        </a:solidFill>
                        <a:effectLst/>
                        <a:latin typeface="Calibri" panose="020F050202020403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0" marR="0" marT="0" marB="0" anchor="b">
                    <a:lnL w="12700" cap="flat" cmpd="sng" algn="ctr">
                      <a:solidFill>
                        <a:schemeClr val="bg1">
                          <a:lumMod val="6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solidFill>
                      <a:srgbClr val="FFFFFF"/>
                    </a:solidFill>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1" i="0" u="none" strike="noStrike">
                          <a:solidFill>
                            <a:schemeClr val="bg1"/>
                          </a:solidFill>
                          <a:effectLst/>
                          <a:latin typeface="Tahoma" panose="020B0604030504040204" pitchFamily="34" charset="0"/>
                        </a:rPr>
                        <a:t>DEC</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EA0029"/>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12700" cap="flat" cmpd="sng" algn="ctr">
                      <a:solidFill>
                        <a:srgbClr val="EA0029"/>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6685723"/>
                  </a:ext>
                </a:extLst>
              </a:tr>
              <a:tr h="0">
                <a:tc vMerge="1">
                  <a:txBody>
                    <a:bodyPr/>
                    <a:lstStyle/>
                    <a:p>
                      <a:endParaRPr lang="en-US"/>
                    </a:p>
                  </a:txBody>
                  <a:tcPr>
                    <a:lnT w="12700" cmpd="sng">
                      <a:noFill/>
                      <a:prstDash val="solid"/>
                    </a:lnT>
                  </a:tcPr>
                </a:tc>
                <a:tc vMerge="1">
                  <a:txBody>
                    <a:bodyPr/>
                    <a:lstStyle/>
                    <a:p>
                      <a:endParaRPr lang="en-US"/>
                    </a:p>
                  </a:txBody>
                  <a:tcPr>
                    <a:lnT w="12700" cap="flat" cmpd="sng" algn="ctr">
                      <a:solidFill>
                        <a:schemeClr val="bg1">
                          <a:lumMod val="65000"/>
                        </a:schemeClr>
                      </a:solidFill>
                      <a:prstDash val="solid"/>
                      <a:round/>
                      <a:headEnd type="none" w="med" len="med"/>
                      <a:tailEnd type="none" w="med" len="med"/>
                    </a:lnT>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300" b="0" i="0" u="none" strike="noStrike">
                          <a:solidFill>
                            <a:srgbClr val="000000"/>
                          </a:solidFill>
                          <a:effectLst/>
                          <a:latin typeface="Calibri" panose="020F0502020204030204" pitchFamily="34" charset="0"/>
                        </a:rPr>
                        <a:t>Entry G AC/HP</a:t>
                      </a:r>
                    </a:p>
                  </a:txBody>
                  <a:tcPr marL="27432" marR="2743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endParaRPr lang="en-US"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bg1">
                          <a:lumMod val="6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700" b="1" i="0" u="none" strike="noStrike">
                          <a:solidFill>
                            <a:schemeClr val="bg1"/>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1" i="0" u="none" strike="noStrike">
                          <a:solidFill>
                            <a:schemeClr val="bg1"/>
                          </a:solidFill>
                          <a:effectLst/>
                          <a:latin typeface="Tahoma" panose="020B0604030504040204" pitchFamily="34" charset="0"/>
                        </a:rPr>
                        <a:t>DEC</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EA002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12700" cap="flat" cmpd="sng" algn="ctr">
                      <a:solidFill>
                        <a:srgbClr val="EA002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0134183"/>
                  </a:ext>
                </a:extLst>
              </a:tr>
              <a:tr h="0">
                <a:tc vMerge="1">
                  <a:txBody>
                    <a:bodyPr/>
                    <a:lstStyle/>
                    <a:p>
                      <a:endParaRPr lang="en-US"/>
                    </a:p>
                  </a:txBody>
                  <a:tcPr>
                    <a:lnT w="12700" cmpd="sng">
                      <a:noFill/>
                      <a:prstDash val="solid"/>
                    </a:lnT>
                  </a:tcPr>
                </a:tc>
                <a:tc vMerge="1">
                  <a:txBody>
                    <a:bodyPr/>
                    <a:lstStyle/>
                    <a:p>
                      <a:endParaRPr lang="en-US"/>
                    </a:p>
                  </a:txBody>
                  <a:tcPr>
                    <a:lnT w="12700" cap="flat" cmpd="sng" algn="ctr">
                      <a:solidFill>
                        <a:schemeClr val="bg1">
                          <a:lumMod val="65000"/>
                        </a:schemeClr>
                      </a:solidFill>
                      <a:prstDash val="solid"/>
                      <a:round/>
                      <a:headEnd type="none" w="med" len="med"/>
                      <a:tailEnd type="none" w="med" len="med"/>
                    </a:lnT>
                  </a:tcPr>
                </a:tc>
                <a:tc>
                  <a:txBody>
                    <a:bodyPr/>
                    <a:lstStyle/>
                    <a:p>
                      <a:pPr algn="l" fontAlgn="b"/>
                      <a:r>
                        <a:rPr lang="en-US" sz="1300" b="0" i="0" u="none" strike="noStrike">
                          <a:solidFill>
                            <a:srgbClr val="000000"/>
                          </a:solidFill>
                          <a:effectLst/>
                          <a:latin typeface="Calibri" panose="020F0502020204030204" pitchFamily="34" charset="0"/>
                        </a:rPr>
                        <a:t>Mid G AC / HP</a:t>
                      </a:r>
                    </a:p>
                  </a:txBody>
                  <a:tcPr marL="27432" marR="2743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endParaRPr lang="en-US"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bg1">
                          <a:lumMod val="6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EA0029"/>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12700" cap="flat" cmpd="sng" algn="ctr">
                      <a:solidFill>
                        <a:srgbClr val="EA002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fontAlgn="b"/>
                      <a:r>
                        <a:rPr lang="en-US" sz="700" b="1" i="0" u="none" strike="noStrike">
                          <a:solidFill>
                            <a:schemeClr val="bg1"/>
                          </a:solidFill>
                          <a:effectLst/>
                          <a:latin typeface="Tahoma" panose="020B0604030504040204" pitchFamily="34" charset="0"/>
                        </a:rPr>
                        <a:t>JUN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472C4"/>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65938145"/>
                  </a:ext>
                </a:extLst>
              </a:tr>
              <a:tr h="0">
                <a:tc>
                  <a:txBody>
                    <a:bodyPr/>
                    <a:lstStyle/>
                    <a:p>
                      <a:pPr algn="ctr" fontAlgn="ctr"/>
                      <a:endParaRPr lang="en-US" sz="100" b="0" i="0" u="none" strike="noStrike">
                        <a:solidFill>
                          <a:srgbClr val="FFFFFF"/>
                        </a:solidFill>
                        <a:effectLst/>
                        <a:latin typeface="Calibri" panose="020F050202020403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fontAlgn="ctr"/>
                      <a:endParaRPr lang="en-US" sz="100" b="0" i="0" u="none" strike="noStrike">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00" b="0" i="0" u="none" strike="noStrike">
                        <a:solidFill>
                          <a:srgbClr val="000000"/>
                        </a:solidFill>
                        <a:effectLst/>
                        <a:latin typeface="Calibri" panose="020F0502020204030204" pitchFamily="34" charset="0"/>
                      </a:endParaRPr>
                    </a:p>
                  </a:txBody>
                  <a:tcPr marL="27432" marR="2743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00" b="0" i="0" u="none" strike="noStrike">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 b="0" i="0" u="none" strike="noStrike">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00" b="1" i="0" u="none" strike="noStrike">
                        <a:solidFill>
                          <a:schemeClr val="bg1"/>
                        </a:solidFill>
                        <a:effectLst/>
                        <a:latin typeface="Tahoma" panose="020B060403050404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00" b="1" i="0" u="none" strike="noStrike">
                        <a:solidFill>
                          <a:schemeClr val="bg1"/>
                        </a:solidFill>
                        <a:effectLst/>
                        <a:latin typeface="Tahoma" panose="020B060403050404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 b="1" i="0" u="none" strike="noStrike">
                        <a:solidFill>
                          <a:schemeClr val="bg1"/>
                        </a:solidFill>
                        <a:effectLst/>
                        <a:latin typeface="Tahoma" panose="020B060403050404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 b="1" i="0" u="none" strike="noStrike">
                        <a:solidFill>
                          <a:schemeClr val="bg1"/>
                        </a:solidFill>
                        <a:effectLst/>
                        <a:latin typeface="Tahoma" panose="020B0604030504040204" pitchFamily="34" charset="0"/>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 b="1" i="0" u="none" strike="noStrike">
                        <a:solidFill>
                          <a:schemeClr val="bg1"/>
                        </a:solidFill>
                        <a:effectLst/>
                        <a:latin typeface="Tahoma" panose="020B0604030504040204" pitchFamily="34" charset="0"/>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 b="1" i="0" u="none" strike="noStrike">
                        <a:solidFill>
                          <a:schemeClr val="bg1"/>
                        </a:solidFill>
                        <a:effectLst/>
                        <a:latin typeface="Tahoma" panose="020B060403050404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 b="1" i="0" u="none" strike="noStrike">
                        <a:solidFill>
                          <a:schemeClr val="bg1"/>
                        </a:solidFill>
                        <a:effectLst/>
                        <a:latin typeface="Tahoma" panose="020B06040305040402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00" b="1" i="0" u="none" strike="noStrike">
                        <a:solidFill>
                          <a:schemeClr val="bg1"/>
                        </a:solidFill>
                        <a:effectLst/>
                        <a:latin typeface="Tahoma" panose="020B0604030504040204" pitchFamily="34" charset="0"/>
                      </a:endParaRPr>
                    </a:p>
                  </a:txBody>
                  <a:tcPr marL="0" marR="0" marT="0" marB="0"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9580508"/>
                  </a:ext>
                </a:extLst>
              </a:tr>
              <a:tr h="0">
                <a:tc rowSpan="4">
                  <a:txBody>
                    <a:bodyPr/>
                    <a:lstStyle/>
                    <a:p>
                      <a:pPr algn="ctr" fontAlgn="ctr"/>
                      <a:r>
                        <a:rPr lang="en-US" sz="1400" b="0" i="0" u="none" strike="noStrike">
                          <a:solidFill>
                            <a:srgbClr val="FFFFFF"/>
                          </a:solidFill>
                          <a:effectLst/>
                          <a:latin typeface="Calibri" panose="020F0502020204030204" pitchFamily="34" charset="0"/>
                        </a:rPr>
                        <a:t>DLS/VRF</a:t>
                      </a: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52C73"/>
                    </a:solidFill>
                  </a:tcPr>
                </a:tc>
                <a:tc>
                  <a:txBody>
                    <a:bodyPr/>
                    <a:lstStyle/>
                    <a:p>
                      <a:pPr marL="0" indent="0" algn="ctr" fontAlgn="ctr"/>
                      <a:r>
                        <a:rPr lang="en-US" sz="1300" b="0" i="0" u="none" strike="noStrike">
                          <a:solidFill>
                            <a:srgbClr val="000000"/>
                          </a:solidFill>
                          <a:effectLst/>
                          <a:latin typeface="Calibri" panose="020F0502020204030204" pitchFamily="34" charset="0"/>
                        </a:rPr>
                        <a:t>DLS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Single-Zone &amp; IDU</a:t>
                      </a:r>
                    </a:p>
                  </a:txBody>
                  <a:tcPr marL="27432" marR="2743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endParaRPr lang="en-US"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bg1">
                          <a:lumMod val="6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1" i="0" u="none" strike="noStrike">
                          <a:solidFill>
                            <a:schemeClr val="bg1"/>
                          </a:solidFill>
                          <a:effectLst/>
                          <a:latin typeface="Tahoma" panose="020B0604030504040204" pitchFamily="34" charset="0"/>
                        </a:rPr>
                        <a:t>OCT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EA0029"/>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79B7"/>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12700" cap="flat" cmpd="sng" algn="ctr">
                      <a:solidFill>
                        <a:srgbClr val="EA0029"/>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104786"/>
                  </a:ext>
                </a:extLst>
              </a:tr>
              <a:tr h="0">
                <a:tc vMerge="1">
                  <a:txBody>
                    <a:bodyPr/>
                    <a:lstStyle/>
                    <a:p>
                      <a:pPr algn="ctr" fontAlgn="ctr"/>
                      <a:endParaRPr lang="en-US" sz="1400" b="0" i="0" u="none" strike="noStrike">
                        <a:solidFill>
                          <a:srgbClr val="FFFFFF"/>
                        </a:solidFill>
                        <a:effectLst/>
                        <a:latin typeface="Calibri" panose="020F050202020403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marL="0" indent="0" algn="ctr" fontAlgn="ctr"/>
                      <a:r>
                        <a:rPr lang="en-US" sz="1300" b="0" i="0" u="none" strike="noStrike">
                          <a:solidFill>
                            <a:srgbClr val="000000"/>
                          </a:solidFill>
                          <a:effectLst/>
                          <a:latin typeface="Calibri" panose="020F0502020204030204" pitchFamily="34" charset="0"/>
                        </a:rPr>
                        <a:t>DLS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Multi-Zone, Crossover</a:t>
                      </a:r>
                    </a:p>
                  </a:txBody>
                  <a:tcPr marL="27432" marR="2743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endParaRPr lang="en-US"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bg1">
                          <a:lumMod val="6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1" i="0" u="none" strike="noStrike">
                          <a:solidFill>
                            <a:schemeClr val="bg1"/>
                          </a:solidFill>
                          <a:effectLst/>
                          <a:latin typeface="Tahoma" panose="020B0604030504040204" pitchFamily="34" charset="0"/>
                        </a:rPr>
                        <a:t>NOV</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EA002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79B7"/>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12700" cap="flat" cmpd="sng" algn="ctr">
                      <a:solidFill>
                        <a:srgbClr val="EA002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548192"/>
                  </a:ext>
                </a:extLst>
              </a:tr>
              <a:tr h="0">
                <a:tc vMerge="1">
                  <a:txBody>
                    <a:bodyPr/>
                    <a:lstStyle/>
                    <a:p>
                      <a:pPr algn="ctr" fontAlgn="ctr"/>
                      <a:endParaRPr lang="en-US" sz="1400" b="0" i="0" u="none" strike="noStrike">
                        <a:solidFill>
                          <a:srgbClr val="FFFFFF"/>
                        </a:solidFill>
                        <a:effectLst/>
                        <a:latin typeface="Calibri" panose="020F050202020403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marL="0" indent="0" algn="ctr" fontAlgn="ctr"/>
                      <a:r>
                        <a:rPr lang="en-US" sz="1300" b="0" i="0" u="none" strike="noStrike">
                          <a:solidFill>
                            <a:srgbClr val="000000"/>
                          </a:solidFill>
                          <a:effectLst/>
                          <a:latin typeface="Calibri" panose="020F0502020204030204" pitchFamily="34" charset="0"/>
                        </a:rPr>
                        <a:t>DLS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Toshiba RAV</a:t>
                      </a:r>
                    </a:p>
                  </a:txBody>
                  <a:tcPr marL="27432" marR="2743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l" fontAlgn="b"/>
                      <a:endParaRPr lang="en-US"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bg1">
                          <a:lumMod val="6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rgbClr val="FFFFFF"/>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700" b="1" i="0" u="none" strike="noStrike">
                          <a:solidFill>
                            <a:schemeClr val="bg1"/>
                          </a:solidFill>
                          <a:effectLst/>
                          <a:latin typeface="Tahoma" panose="020B0604030504040204" pitchFamily="34" charset="0"/>
                        </a:rPr>
                        <a:t>DEC</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EA0029"/>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79B7"/>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12700" cap="flat" cmpd="sng" algn="ctr">
                      <a:solidFill>
                        <a:srgbClr val="EA002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3967450"/>
                  </a:ext>
                </a:extLst>
              </a:tr>
              <a:tr h="0">
                <a:tc vMerge="1">
                  <a:txBody>
                    <a:bodyPr/>
                    <a:lstStyle/>
                    <a:p>
                      <a:pPr algn="ctr" fontAlgn="ctr"/>
                      <a:endParaRPr lang="en-US" sz="1400" b="0" i="0" u="none" strike="noStrike">
                        <a:solidFill>
                          <a:srgbClr val="FFFFFF"/>
                        </a:solidFill>
                        <a:effectLst/>
                        <a:latin typeface="Calibri" panose="020F0502020204030204" pitchFamily="34" charset="0"/>
                      </a:endParaRPr>
                    </a:p>
                  </a:txBody>
                  <a:tcPr marL="0" marR="0" marT="0" marB="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marL="0" indent="0" algn="ctr" fontAlgn="ctr"/>
                      <a:r>
                        <a:rPr lang="en-US" sz="1300" b="0" i="0" u="none" strike="noStrike">
                          <a:solidFill>
                            <a:srgbClr val="000000"/>
                          </a:solidFill>
                          <a:effectLst/>
                          <a:latin typeface="Calibri" panose="020F0502020204030204" pitchFamily="34" charset="0"/>
                        </a:rPr>
                        <a:t>Mini-VRF</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r>
                        <a:rPr lang="en-US" sz="1300" b="0" i="0" u="none" strike="noStrike">
                          <a:solidFill>
                            <a:srgbClr val="000000"/>
                          </a:solidFill>
                          <a:effectLst/>
                          <a:latin typeface="Calibri" panose="020F0502020204030204" pitchFamily="34" charset="0"/>
                        </a:rPr>
                        <a:t>Toshiba, Midea</a:t>
                      </a:r>
                    </a:p>
                  </a:txBody>
                  <a:tcPr marL="27432" marR="27432"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b"/>
                      <a:endParaRPr lang="en-US" sz="1050" b="0" i="0" u="none" strike="noStrike">
                        <a:solidFill>
                          <a:srgbClr val="000000"/>
                        </a:solidFill>
                        <a:effectLst/>
                        <a:latin typeface="Calibri" panose="020F0502020204030204" pitchFamily="34" charset="0"/>
                      </a:endParaRPr>
                    </a:p>
                  </a:txBody>
                  <a:tcPr marL="0" marR="0" marT="0" marB="0" anchor="b">
                    <a:lnL w="12700" cap="flat" cmpd="sng" algn="ctr">
                      <a:solidFill>
                        <a:schemeClr val="bg1">
                          <a:lumMod val="6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EA0029"/>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fontAlgn="b"/>
                      <a:r>
                        <a:rPr lang="en-US" sz="700" b="1" i="0" u="none" strike="noStrike">
                          <a:solidFill>
                            <a:schemeClr val="bg1"/>
                          </a:solidFill>
                          <a:effectLst/>
                          <a:latin typeface="Tahoma" panose="020B0604030504040204" pitchFamily="34" charset="0"/>
                        </a:rPr>
                        <a:t>FEB</a:t>
                      </a:r>
                    </a:p>
                  </a:txBody>
                  <a:tcPr marL="0" marR="0" marT="0" marB="0" anchor="ctr">
                    <a:lnL w="12700" cap="flat" cmpd="sng" algn="ctr">
                      <a:solidFill>
                        <a:srgbClr val="EA0029"/>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C79B7"/>
                    </a:solid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b"/>
                      <a:endParaRPr lang="en-US" sz="700" b="1" i="0" u="none" strike="noStrike">
                        <a:solidFill>
                          <a:schemeClr val="bg1"/>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136210133"/>
                  </a:ext>
                </a:extLst>
              </a:tr>
            </a:tbl>
          </a:graphicData>
        </a:graphic>
      </p:graphicFrame>
      <p:sp>
        <p:nvSpPr>
          <p:cNvPr id="5" name="Title 4">
            <a:extLst>
              <a:ext uri="{FF2B5EF4-FFF2-40B4-BE49-F238E27FC236}">
                <a16:creationId xmlns:a16="http://schemas.microsoft.com/office/drawing/2014/main" id="{7C740AA1-8244-1BBB-1FBD-270B98A85657}"/>
              </a:ext>
            </a:extLst>
          </p:cNvPr>
          <p:cNvSpPr>
            <a:spLocks noGrp="1"/>
          </p:cNvSpPr>
          <p:nvPr>
            <p:ph type="title"/>
          </p:nvPr>
        </p:nvSpPr>
        <p:spPr/>
        <p:txBody>
          <a:bodyPr vert="horz"/>
          <a:lstStyle/>
          <a:p>
            <a:r>
              <a:rPr lang="en-US"/>
              <a:t>2025 Refrigerant Changes</a:t>
            </a:r>
          </a:p>
        </p:txBody>
      </p:sp>
      <p:sp>
        <p:nvSpPr>
          <p:cNvPr id="33" name="Slide Number Placeholder 32">
            <a:extLst>
              <a:ext uri="{FF2B5EF4-FFF2-40B4-BE49-F238E27FC236}">
                <a16:creationId xmlns:a16="http://schemas.microsoft.com/office/drawing/2014/main" id="{45507D8D-7EB4-ED4D-9CD9-AAD759420910}"/>
              </a:ext>
            </a:extLst>
          </p:cNvPr>
          <p:cNvSpPr>
            <a:spLocks noGrp="1"/>
          </p:cNvSpPr>
          <p:nvPr>
            <p:ph type="sldNum" sz="quarter" idx="12"/>
          </p:nvPr>
        </p:nvSpPr>
        <p:spPr/>
        <p:txBody>
          <a:bodyPr/>
          <a:lstStyle/>
          <a:p>
            <a:fld id="{54C43044-12A5-4144-ACF2-73440A089539}" type="slidenum">
              <a:rPr lang="en-US" smtClean="0"/>
              <a:t>8</a:t>
            </a:fld>
            <a:endParaRPr lang="en-US"/>
          </a:p>
        </p:txBody>
      </p:sp>
      <p:sp>
        <p:nvSpPr>
          <p:cNvPr id="8" name="Oval 7">
            <a:extLst>
              <a:ext uri="{FF2B5EF4-FFF2-40B4-BE49-F238E27FC236}">
                <a16:creationId xmlns:a16="http://schemas.microsoft.com/office/drawing/2014/main" id="{64F5C6E3-7ECA-219A-480E-D41A12B6567F}"/>
              </a:ext>
            </a:extLst>
          </p:cNvPr>
          <p:cNvSpPr/>
          <p:nvPr/>
        </p:nvSpPr>
        <p:spPr bwMode="gray">
          <a:xfrm>
            <a:off x="3415932" y="2030382"/>
            <a:ext cx="160423" cy="163307"/>
          </a:xfrm>
          <a:prstGeom prst="ellipse">
            <a:avLst/>
          </a:prstGeom>
          <a:solidFill>
            <a:schemeClr val="accent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9" name="Oval 8">
            <a:extLst>
              <a:ext uri="{FF2B5EF4-FFF2-40B4-BE49-F238E27FC236}">
                <a16:creationId xmlns:a16="http://schemas.microsoft.com/office/drawing/2014/main" id="{9F8EFF81-FA9F-504D-0639-56FFB43F160B}"/>
              </a:ext>
            </a:extLst>
          </p:cNvPr>
          <p:cNvSpPr/>
          <p:nvPr/>
        </p:nvSpPr>
        <p:spPr bwMode="gray">
          <a:xfrm>
            <a:off x="3415932" y="2228998"/>
            <a:ext cx="160423" cy="163307"/>
          </a:xfrm>
          <a:prstGeom prst="ellipse">
            <a:avLst/>
          </a:prstGeom>
          <a:solidFill>
            <a:schemeClr val="accent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10" name="Oval 9">
            <a:extLst>
              <a:ext uri="{FF2B5EF4-FFF2-40B4-BE49-F238E27FC236}">
                <a16:creationId xmlns:a16="http://schemas.microsoft.com/office/drawing/2014/main" id="{20D2584F-0C06-4B4C-F99E-78D15C6E002E}"/>
              </a:ext>
            </a:extLst>
          </p:cNvPr>
          <p:cNvSpPr/>
          <p:nvPr/>
        </p:nvSpPr>
        <p:spPr bwMode="gray">
          <a:xfrm>
            <a:off x="3415932" y="2852106"/>
            <a:ext cx="160423" cy="163307"/>
          </a:xfrm>
          <a:prstGeom prst="ellipse">
            <a:avLst/>
          </a:prstGeom>
          <a:solidFill>
            <a:schemeClr val="accent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14" name="Oval 13">
            <a:extLst>
              <a:ext uri="{FF2B5EF4-FFF2-40B4-BE49-F238E27FC236}">
                <a16:creationId xmlns:a16="http://schemas.microsoft.com/office/drawing/2014/main" id="{1281239A-2378-EB06-9EF2-E202B20FD7E9}"/>
              </a:ext>
            </a:extLst>
          </p:cNvPr>
          <p:cNvSpPr/>
          <p:nvPr/>
        </p:nvSpPr>
        <p:spPr bwMode="gray">
          <a:xfrm>
            <a:off x="3415932" y="3058244"/>
            <a:ext cx="160423" cy="163307"/>
          </a:xfrm>
          <a:prstGeom prst="ellipse">
            <a:avLst/>
          </a:prstGeom>
          <a:solidFill>
            <a:schemeClr val="accent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15" name="Oval 14">
            <a:extLst>
              <a:ext uri="{FF2B5EF4-FFF2-40B4-BE49-F238E27FC236}">
                <a16:creationId xmlns:a16="http://schemas.microsoft.com/office/drawing/2014/main" id="{44C98C26-39EE-59C9-A53D-9667CF6630C0}"/>
              </a:ext>
            </a:extLst>
          </p:cNvPr>
          <p:cNvSpPr/>
          <p:nvPr/>
        </p:nvSpPr>
        <p:spPr bwMode="gray">
          <a:xfrm>
            <a:off x="3415932" y="3277686"/>
            <a:ext cx="160423" cy="163307"/>
          </a:xfrm>
          <a:prstGeom prst="ellipse">
            <a:avLst/>
          </a:prstGeom>
          <a:solidFill>
            <a:schemeClr val="accent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17" name="Oval 16">
            <a:extLst>
              <a:ext uri="{FF2B5EF4-FFF2-40B4-BE49-F238E27FC236}">
                <a16:creationId xmlns:a16="http://schemas.microsoft.com/office/drawing/2014/main" id="{1C9EAF43-D565-B51B-5018-6F8C11BB6157}"/>
              </a:ext>
            </a:extLst>
          </p:cNvPr>
          <p:cNvSpPr/>
          <p:nvPr/>
        </p:nvSpPr>
        <p:spPr bwMode="gray">
          <a:xfrm>
            <a:off x="3415932" y="3719879"/>
            <a:ext cx="160423" cy="163307"/>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sz="2000"/>
          </a:p>
        </p:txBody>
      </p:sp>
      <p:sp>
        <p:nvSpPr>
          <p:cNvPr id="18" name="Oval 17">
            <a:extLst>
              <a:ext uri="{FF2B5EF4-FFF2-40B4-BE49-F238E27FC236}">
                <a16:creationId xmlns:a16="http://schemas.microsoft.com/office/drawing/2014/main" id="{F62A5B37-E7CB-E9E1-1457-022F79EB41A7}"/>
              </a:ext>
            </a:extLst>
          </p:cNvPr>
          <p:cNvSpPr/>
          <p:nvPr/>
        </p:nvSpPr>
        <p:spPr bwMode="gray">
          <a:xfrm>
            <a:off x="3415932" y="4561141"/>
            <a:ext cx="160423" cy="163307"/>
          </a:xfrm>
          <a:prstGeom prst="ellipse">
            <a:avLst/>
          </a:prstGeom>
          <a:solidFill>
            <a:srgbClr val="F6D00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19" name="Oval 18">
            <a:extLst>
              <a:ext uri="{FF2B5EF4-FFF2-40B4-BE49-F238E27FC236}">
                <a16:creationId xmlns:a16="http://schemas.microsoft.com/office/drawing/2014/main" id="{57968711-3153-6DD4-71B8-EE11CD010D9E}"/>
              </a:ext>
            </a:extLst>
          </p:cNvPr>
          <p:cNvSpPr/>
          <p:nvPr/>
        </p:nvSpPr>
        <p:spPr bwMode="gray">
          <a:xfrm>
            <a:off x="3415932" y="4757012"/>
            <a:ext cx="160423" cy="163307"/>
          </a:xfrm>
          <a:prstGeom prst="ellipse">
            <a:avLst/>
          </a:prstGeom>
          <a:solidFill>
            <a:srgbClr val="F6D00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20" name="Oval 19">
            <a:extLst>
              <a:ext uri="{FF2B5EF4-FFF2-40B4-BE49-F238E27FC236}">
                <a16:creationId xmlns:a16="http://schemas.microsoft.com/office/drawing/2014/main" id="{77CE5DE2-A389-6D42-73CD-F64BFA222ABA}"/>
              </a:ext>
            </a:extLst>
          </p:cNvPr>
          <p:cNvSpPr/>
          <p:nvPr/>
        </p:nvSpPr>
        <p:spPr bwMode="gray">
          <a:xfrm>
            <a:off x="3415932" y="4953354"/>
            <a:ext cx="160423" cy="163307"/>
          </a:xfrm>
          <a:prstGeom prst="ellipse">
            <a:avLst/>
          </a:prstGeom>
          <a:solidFill>
            <a:srgbClr val="F6D00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23" name="Oval 22">
            <a:extLst>
              <a:ext uri="{FF2B5EF4-FFF2-40B4-BE49-F238E27FC236}">
                <a16:creationId xmlns:a16="http://schemas.microsoft.com/office/drawing/2014/main" id="{6BADD95F-8CC6-9A14-7B55-02D19E06F182}"/>
              </a:ext>
            </a:extLst>
          </p:cNvPr>
          <p:cNvSpPr/>
          <p:nvPr/>
        </p:nvSpPr>
        <p:spPr bwMode="gray">
          <a:xfrm>
            <a:off x="3415932" y="2616705"/>
            <a:ext cx="160423" cy="163307"/>
          </a:xfrm>
          <a:prstGeom prst="ellipse">
            <a:avLst/>
          </a:prstGeom>
          <a:solidFill>
            <a:schemeClr val="accent6"/>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34" name="Oval 33">
            <a:extLst>
              <a:ext uri="{FF2B5EF4-FFF2-40B4-BE49-F238E27FC236}">
                <a16:creationId xmlns:a16="http://schemas.microsoft.com/office/drawing/2014/main" id="{B66B1E63-C7DF-BF6F-9B06-DD817B9612C8}"/>
              </a:ext>
            </a:extLst>
          </p:cNvPr>
          <p:cNvSpPr/>
          <p:nvPr/>
        </p:nvSpPr>
        <p:spPr bwMode="gray">
          <a:xfrm>
            <a:off x="3415932" y="4122561"/>
            <a:ext cx="160423" cy="163307"/>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sz="2000"/>
          </a:p>
        </p:txBody>
      </p:sp>
      <p:sp>
        <p:nvSpPr>
          <p:cNvPr id="30" name="Oval 29">
            <a:extLst>
              <a:ext uri="{FF2B5EF4-FFF2-40B4-BE49-F238E27FC236}">
                <a16:creationId xmlns:a16="http://schemas.microsoft.com/office/drawing/2014/main" id="{A5842FFA-BA10-A021-A9AA-C8563C5EE640}"/>
              </a:ext>
            </a:extLst>
          </p:cNvPr>
          <p:cNvSpPr/>
          <p:nvPr/>
        </p:nvSpPr>
        <p:spPr bwMode="gray">
          <a:xfrm>
            <a:off x="3415932" y="2427614"/>
            <a:ext cx="160423" cy="163307"/>
          </a:xfrm>
          <a:prstGeom prst="ellipse">
            <a:avLst/>
          </a:prstGeom>
          <a:solidFill>
            <a:schemeClr val="accent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37" name="TextBox 36">
            <a:extLst>
              <a:ext uri="{FF2B5EF4-FFF2-40B4-BE49-F238E27FC236}">
                <a16:creationId xmlns:a16="http://schemas.microsoft.com/office/drawing/2014/main" id="{664306A1-54B0-741A-3E3E-0EDC9DBB8170}"/>
              </a:ext>
            </a:extLst>
          </p:cNvPr>
          <p:cNvSpPr txBox="1"/>
          <p:nvPr/>
        </p:nvSpPr>
        <p:spPr>
          <a:xfrm>
            <a:off x="7049148" y="1392664"/>
            <a:ext cx="4597471" cy="4608224"/>
          </a:xfrm>
          <a:prstGeom prst="rect">
            <a:avLst/>
          </a:prstGeom>
          <a:noFill/>
        </p:spPr>
        <p:txBody>
          <a:bodyPr wrap="square" lIns="0" tIns="0" rIns="0" bIns="0" rtlCol="0" anchor="ctr">
            <a:noAutofit/>
          </a:bodyPr>
          <a:lstStyle/>
          <a:p>
            <a:pPr algn="l">
              <a:spcAft>
                <a:spcPts val="300"/>
              </a:spcAft>
            </a:pPr>
            <a:r>
              <a:rPr lang="en-US" b="1" dirty="0">
                <a:solidFill>
                  <a:schemeClr val="tx2"/>
                </a:solidFill>
              </a:rPr>
              <a:t>Lead</a:t>
            </a:r>
            <a:r>
              <a:rPr lang="en-US" sz="1600" b="1" dirty="0">
                <a:solidFill>
                  <a:schemeClr val="tx2"/>
                </a:solidFill>
              </a:rPr>
              <a:t>:  </a:t>
            </a:r>
          </a:p>
          <a:p>
            <a:pPr marL="285750" indent="-285750" algn="l">
              <a:spcAft>
                <a:spcPts val="300"/>
              </a:spcAft>
              <a:buFont typeface="Arial" panose="020B0604020202020204" pitchFamily="34" charset="0"/>
              <a:buChar char="•"/>
            </a:pPr>
            <a:r>
              <a:rPr lang="en-US" sz="1400" dirty="0"/>
              <a:t>First to select R-454B (2018)</a:t>
            </a:r>
          </a:p>
          <a:p>
            <a:pPr marL="285750" indent="-285750" algn="l">
              <a:spcAft>
                <a:spcPts val="300"/>
              </a:spcAft>
              <a:buFont typeface="Arial" panose="020B0604020202020204" pitchFamily="34" charset="0"/>
              <a:buChar char="•"/>
            </a:pPr>
            <a:r>
              <a:rPr lang="en-US" sz="1400" dirty="0"/>
              <a:t>Channel communications and training</a:t>
            </a:r>
          </a:p>
          <a:p>
            <a:pPr marL="285750" indent="-285750" algn="l">
              <a:spcAft>
                <a:spcPts val="300"/>
              </a:spcAft>
              <a:buFont typeface="Arial" panose="020B0604020202020204" pitchFamily="34" charset="0"/>
              <a:buChar char="•"/>
            </a:pPr>
            <a:r>
              <a:rPr lang="en-US" sz="1400" dirty="0"/>
              <a:t>First to post R-454B ratings and ship equipment</a:t>
            </a:r>
            <a:endParaRPr lang="en-US" sz="900" dirty="0"/>
          </a:p>
          <a:p>
            <a:pPr algn="l">
              <a:spcAft>
                <a:spcPts val="300"/>
              </a:spcAft>
            </a:pPr>
            <a:r>
              <a:rPr lang="en-US" b="1" dirty="0">
                <a:solidFill>
                  <a:schemeClr val="accent1"/>
                </a:solidFill>
              </a:rPr>
              <a:t>Differentiate</a:t>
            </a:r>
            <a:r>
              <a:rPr lang="en-US" sz="1600" b="1" dirty="0">
                <a:solidFill>
                  <a:schemeClr val="accent1"/>
                </a:solidFill>
              </a:rPr>
              <a:t>:  </a:t>
            </a:r>
          </a:p>
          <a:p>
            <a:pPr marL="285750" indent="-285750">
              <a:spcAft>
                <a:spcPts val="300"/>
              </a:spcAft>
              <a:buFont typeface="Arial" panose="020B0604020202020204" pitchFamily="34" charset="0"/>
              <a:buChar char="•"/>
            </a:pPr>
            <a:r>
              <a:rPr lang="en-US" sz="1400" dirty="0"/>
              <a:t>QR code on unit to easily access transition information</a:t>
            </a:r>
          </a:p>
          <a:p>
            <a:pPr marL="285750" indent="-285750">
              <a:spcAft>
                <a:spcPts val="300"/>
              </a:spcAft>
              <a:buFont typeface="Arial" panose="020B0604020202020204" pitchFamily="34" charset="0"/>
              <a:buChar char="•"/>
            </a:pPr>
            <a:r>
              <a:rPr lang="en-US" sz="1400" dirty="0"/>
              <a:t>R-454B required components included with coil</a:t>
            </a:r>
          </a:p>
          <a:p>
            <a:pPr marL="285750" indent="-285750">
              <a:spcAft>
                <a:spcPts val="300"/>
              </a:spcAft>
              <a:buFont typeface="Arial" panose="020B0604020202020204" pitchFamily="34" charset="0"/>
              <a:buChar char="•"/>
            </a:pPr>
            <a:r>
              <a:rPr lang="en-US" sz="1400" dirty="0" err="1"/>
              <a:t>InteliSense</a:t>
            </a:r>
            <a:r>
              <a:rPr lang="en-US" sz="1400" dirty="0"/>
              <a:t> expansion</a:t>
            </a:r>
          </a:p>
          <a:p>
            <a:pPr marL="285750" indent="-285750">
              <a:spcAft>
                <a:spcPts val="300"/>
              </a:spcAft>
              <a:buFont typeface="Arial" panose="020B0604020202020204" pitchFamily="34" charset="0"/>
              <a:buChar char="•"/>
            </a:pPr>
            <a:r>
              <a:rPr lang="en-US" sz="1400" dirty="0"/>
              <a:t>DOE CCHP</a:t>
            </a:r>
          </a:p>
          <a:p>
            <a:pPr marL="285750" indent="-285750">
              <a:spcAft>
                <a:spcPts val="300"/>
              </a:spcAft>
              <a:buFont typeface="Arial" panose="020B0604020202020204" pitchFamily="34" charset="0"/>
              <a:buChar char="•"/>
            </a:pPr>
            <a:r>
              <a:rPr lang="en-US" sz="1400" dirty="0"/>
              <a:t>Braze-less line set connections</a:t>
            </a:r>
          </a:p>
          <a:p>
            <a:pPr marL="285750" indent="-285750">
              <a:spcAft>
                <a:spcPts val="300"/>
              </a:spcAft>
              <a:buFont typeface="Arial" panose="020B0604020202020204" pitchFamily="34" charset="0"/>
              <a:buChar char="•"/>
            </a:pPr>
            <a:r>
              <a:rPr lang="en-US" sz="1400" dirty="0"/>
              <a:t>Mechanical TXV connections</a:t>
            </a:r>
          </a:p>
          <a:p>
            <a:pPr marL="285750" indent="-285750" algn="l">
              <a:spcAft>
                <a:spcPts val="300"/>
              </a:spcAft>
              <a:buFont typeface="Arial" panose="020B0604020202020204" pitchFamily="34" charset="0"/>
              <a:buChar char="•"/>
            </a:pPr>
            <a:r>
              <a:rPr lang="en-US" sz="1400" dirty="0"/>
              <a:t>Bluetooth (deluxe)</a:t>
            </a:r>
          </a:p>
          <a:p>
            <a:pPr algn="l">
              <a:spcAft>
                <a:spcPts val="300"/>
              </a:spcAft>
            </a:pPr>
            <a:r>
              <a:rPr lang="en-US" b="1" dirty="0">
                <a:solidFill>
                  <a:schemeClr val="accent5"/>
                </a:solidFill>
              </a:rPr>
              <a:t>Improve</a:t>
            </a:r>
            <a:r>
              <a:rPr lang="en-US" sz="1600" b="1" dirty="0">
                <a:solidFill>
                  <a:schemeClr val="accent5"/>
                </a:solidFill>
              </a:rPr>
              <a:t>:</a:t>
            </a:r>
          </a:p>
          <a:p>
            <a:pPr marL="285750" indent="-285750" algn="l">
              <a:spcAft>
                <a:spcPts val="300"/>
              </a:spcAft>
              <a:buFont typeface="Arial" panose="020B0604020202020204" pitchFamily="34" charset="0"/>
              <a:buChar char="•"/>
            </a:pPr>
            <a:r>
              <a:rPr lang="en-US" sz="1400" dirty="0"/>
              <a:t>Revenue growth</a:t>
            </a:r>
          </a:p>
          <a:p>
            <a:pPr marL="285750" indent="-285750">
              <a:spcAft>
                <a:spcPts val="300"/>
              </a:spcAft>
              <a:buFont typeface="Arial" panose="020B0604020202020204" pitchFamily="34" charset="0"/>
              <a:buChar char="•"/>
            </a:pPr>
            <a:r>
              <a:rPr lang="en-US" sz="1400" dirty="0"/>
              <a:t>Crossover offering</a:t>
            </a:r>
          </a:p>
          <a:p>
            <a:pPr marL="285750" indent="-285750" algn="l">
              <a:spcAft>
                <a:spcPts val="300"/>
              </a:spcAft>
              <a:buFont typeface="Arial" panose="020B0604020202020204" pitchFamily="34" charset="0"/>
              <a:buChar char="•"/>
            </a:pPr>
            <a:r>
              <a:rPr lang="en-US" sz="1400" dirty="0"/>
              <a:t>IRA ratings</a:t>
            </a:r>
          </a:p>
          <a:p>
            <a:pPr marL="285750" indent="-285750" algn="l">
              <a:spcAft>
                <a:spcPts val="300"/>
              </a:spcAft>
              <a:buFont typeface="Arial" panose="020B0604020202020204" pitchFamily="34" charset="0"/>
              <a:buChar char="•"/>
            </a:pPr>
            <a:r>
              <a:rPr lang="en-US" sz="1400" dirty="0"/>
              <a:t>Fully variable speed offering</a:t>
            </a:r>
            <a:endParaRPr lang="en-US" sz="1300" dirty="0"/>
          </a:p>
        </p:txBody>
      </p:sp>
      <p:grpSp>
        <p:nvGrpSpPr>
          <p:cNvPr id="44" name="Group 43">
            <a:extLst>
              <a:ext uri="{FF2B5EF4-FFF2-40B4-BE49-F238E27FC236}">
                <a16:creationId xmlns:a16="http://schemas.microsoft.com/office/drawing/2014/main" id="{8E521538-DADC-1521-9D2A-F93C4999EEDF}"/>
              </a:ext>
            </a:extLst>
          </p:cNvPr>
          <p:cNvGrpSpPr/>
          <p:nvPr/>
        </p:nvGrpSpPr>
        <p:grpSpPr>
          <a:xfrm>
            <a:off x="6212395" y="1296949"/>
            <a:ext cx="825340" cy="825340"/>
            <a:chOff x="5219700" y="4762660"/>
            <a:chExt cx="914400" cy="914400"/>
          </a:xfrm>
        </p:grpSpPr>
        <p:pic>
          <p:nvPicPr>
            <p:cNvPr id="45" name="Graphic 44" descr="Arrow circle outline">
              <a:extLst>
                <a:ext uri="{FF2B5EF4-FFF2-40B4-BE49-F238E27FC236}">
                  <a16:creationId xmlns:a16="http://schemas.microsoft.com/office/drawing/2014/main" id="{EFE8F856-EAEC-7585-8427-2F6AFA38E6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19700" y="4762660"/>
              <a:ext cx="914400" cy="914400"/>
            </a:xfrm>
            <a:prstGeom prst="rect">
              <a:avLst/>
            </a:prstGeom>
          </p:spPr>
        </p:pic>
        <p:pic>
          <p:nvPicPr>
            <p:cNvPr id="46" name="Graphic 45" descr="Single gear outline">
              <a:extLst>
                <a:ext uri="{FF2B5EF4-FFF2-40B4-BE49-F238E27FC236}">
                  <a16:creationId xmlns:a16="http://schemas.microsoft.com/office/drawing/2014/main" id="{CCE07502-3CCA-2165-11F7-F2ECA7EEA18A}"/>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470011" y="5012971"/>
              <a:ext cx="413780" cy="413780"/>
            </a:xfrm>
            <a:prstGeom prst="rect">
              <a:avLst/>
            </a:prstGeom>
          </p:spPr>
        </p:pic>
      </p:grpSp>
      <p:pic>
        <p:nvPicPr>
          <p:cNvPr id="47" name="Graphic 46" descr="Fingerprint outline">
            <a:extLst>
              <a:ext uri="{FF2B5EF4-FFF2-40B4-BE49-F238E27FC236}">
                <a16:creationId xmlns:a16="http://schemas.microsoft.com/office/drawing/2014/main" id="{B79296FE-1A2E-EB48-B158-6A353582C15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24874" y="2398167"/>
            <a:ext cx="600382" cy="600382"/>
          </a:xfrm>
          <a:prstGeom prst="rect">
            <a:avLst/>
          </a:prstGeom>
        </p:spPr>
      </p:pic>
      <p:pic>
        <p:nvPicPr>
          <p:cNvPr id="48" name="Graphic 47" descr="Bar graph with upward trend outline">
            <a:extLst>
              <a:ext uri="{FF2B5EF4-FFF2-40B4-BE49-F238E27FC236}">
                <a16:creationId xmlns:a16="http://schemas.microsoft.com/office/drawing/2014/main" id="{F83676AA-B0BB-3A40-D0F9-BCD999431C2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60162" y="4492108"/>
            <a:ext cx="529807" cy="529807"/>
          </a:xfrm>
          <a:prstGeom prst="rect">
            <a:avLst/>
          </a:prstGeom>
        </p:spPr>
      </p:pic>
      <p:sp>
        <p:nvSpPr>
          <p:cNvPr id="72" name="Rectangle 71">
            <a:extLst>
              <a:ext uri="{FF2B5EF4-FFF2-40B4-BE49-F238E27FC236}">
                <a16:creationId xmlns:a16="http://schemas.microsoft.com/office/drawing/2014/main" id="{DD1DEEF3-2787-1B36-D843-6D7800218C9E}"/>
              </a:ext>
            </a:extLst>
          </p:cNvPr>
          <p:cNvSpPr/>
          <p:nvPr/>
        </p:nvSpPr>
        <p:spPr bwMode="gray">
          <a:xfrm>
            <a:off x="6190514" y="1258743"/>
            <a:ext cx="5521198" cy="4742145"/>
          </a:xfrm>
          <a:prstGeom prst="rect">
            <a:avLst/>
          </a:prstGeom>
          <a:noFill/>
          <a:ln>
            <a:solidFill>
              <a:schemeClr val="accent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82" name="TextBox 81">
            <a:extLst>
              <a:ext uri="{FF2B5EF4-FFF2-40B4-BE49-F238E27FC236}">
                <a16:creationId xmlns:a16="http://schemas.microsoft.com/office/drawing/2014/main" id="{C7857385-BF48-1532-1FF7-AEA676CDBA5D}"/>
              </a:ext>
            </a:extLst>
          </p:cNvPr>
          <p:cNvSpPr txBox="1"/>
          <p:nvPr/>
        </p:nvSpPr>
        <p:spPr>
          <a:xfrm>
            <a:off x="7538365" y="1091092"/>
            <a:ext cx="2825496" cy="353759"/>
          </a:xfrm>
          <a:prstGeom prst="rect">
            <a:avLst/>
          </a:prstGeom>
          <a:solidFill>
            <a:schemeClr val="bg1"/>
          </a:solidFill>
        </p:spPr>
        <p:txBody>
          <a:bodyPr wrap="square" lIns="0" tIns="0" rIns="0" bIns="0" rtlCol="0" anchor="ctr">
            <a:noAutofit/>
          </a:bodyPr>
          <a:lstStyle/>
          <a:p>
            <a:pPr algn="ctr">
              <a:lnSpc>
                <a:spcPct val="95000"/>
              </a:lnSpc>
            </a:pPr>
            <a:r>
              <a:rPr lang="en-US" b="1">
                <a:solidFill>
                  <a:schemeClr val="bg2"/>
                </a:solidFill>
              </a:rPr>
              <a:t>Carrier Strategy</a:t>
            </a:r>
          </a:p>
        </p:txBody>
      </p:sp>
      <p:sp>
        <p:nvSpPr>
          <p:cNvPr id="83" name="Oval 82">
            <a:extLst>
              <a:ext uri="{FF2B5EF4-FFF2-40B4-BE49-F238E27FC236}">
                <a16:creationId xmlns:a16="http://schemas.microsoft.com/office/drawing/2014/main" id="{7DF743EF-3307-E87A-BA89-9DAC22A1AC84}"/>
              </a:ext>
            </a:extLst>
          </p:cNvPr>
          <p:cNvSpPr/>
          <p:nvPr/>
        </p:nvSpPr>
        <p:spPr bwMode="gray">
          <a:xfrm>
            <a:off x="3415932" y="5181605"/>
            <a:ext cx="160423" cy="163307"/>
          </a:xfrm>
          <a:prstGeom prst="ellipse">
            <a:avLst/>
          </a:prstGeom>
          <a:solidFill>
            <a:schemeClr val="accent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84" name="Oval 83">
            <a:extLst>
              <a:ext uri="{FF2B5EF4-FFF2-40B4-BE49-F238E27FC236}">
                <a16:creationId xmlns:a16="http://schemas.microsoft.com/office/drawing/2014/main" id="{18E79C10-E657-2B55-F737-6F0974E42469}"/>
              </a:ext>
            </a:extLst>
          </p:cNvPr>
          <p:cNvSpPr/>
          <p:nvPr/>
        </p:nvSpPr>
        <p:spPr bwMode="gray">
          <a:xfrm>
            <a:off x="3415932" y="5381207"/>
            <a:ext cx="160423" cy="163307"/>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sz="2000"/>
          </a:p>
        </p:txBody>
      </p:sp>
      <p:sp>
        <p:nvSpPr>
          <p:cNvPr id="85" name="Oval 84">
            <a:extLst>
              <a:ext uri="{FF2B5EF4-FFF2-40B4-BE49-F238E27FC236}">
                <a16:creationId xmlns:a16="http://schemas.microsoft.com/office/drawing/2014/main" id="{A846861B-0C03-4A1B-9C97-0630D2970F57}"/>
              </a:ext>
            </a:extLst>
          </p:cNvPr>
          <p:cNvSpPr/>
          <p:nvPr/>
        </p:nvSpPr>
        <p:spPr bwMode="gray">
          <a:xfrm>
            <a:off x="3415932" y="5571926"/>
            <a:ext cx="160423" cy="163307"/>
          </a:xfrm>
          <a:prstGeom prst="ellipse">
            <a:avLst/>
          </a:prstGeom>
          <a:solidFill>
            <a:srgbClr val="F6D00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86" name="Oval 85">
            <a:extLst>
              <a:ext uri="{FF2B5EF4-FFF2-40B4-BE49-F238E27FC236}">
                <a16:creationId xmlns:a16="http://schemas.microsoft.com/office/drawing/2014/main" id="{4BC7A4D5-34A2-A821-ADDD-BCD0DCEFDEDB}"/>
              </a:ext>
            </a:extLst>
          </p:cNvPr>
          <p:cNvSpPr/>
          <p:nvPr/>
        </p:nvSpPr>
        <p:spPr bwMode="gray">
          <a:xfrm>
            <a:off x="3415932" y="5772913"/>
            <a:ext cx="160423" cy="163307"/>
          </a:xfrm>
          <a:prstGeom prst="ellipse">
            <a:avLst/>
          </a:prstGeom>
          <a:solidFill>
            <a:srgbClr val="F6D00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2000"/>
          </a:p>
        </p:txBody>
      </p:sp>
      <p:sp>
        <p:nvSpPr>
          <p:cNvPr id="87" name="TextBox 86">
            <a:extLst>
              <a:ext uri="{FF2B5EF4-FFF2-40B4-BE49-F238E27FC236}">
                <a16:creationId xmlns:a16="http://schemas.microsoft.com/office/drawing/2014/main" id="{CEA13AFC-3424-0596-0B4D-F64049EF57A1}"/>
              </a:ext>
            </a:extLst>
          </p:cNvPr>
          <p:cNvSpPr txBox="1"/>
          <p:nvPr/>
        </p:nvSpPr>
        <p:spPr>
          <a:xfrm>
            <a:off x="1263264" y="6435971"/>
            <a:ext cx="2102791" cy="331127"/>
          </a:xfrm>
          <a:prstGeom prst="rect">
            <a:avLst/>
          </a:prstGeom>
          <a:noFill/>
        </p:spPr>
        <p:txBody>
          <a:bodyPr wrap="square" lIns="0" tIns="0" rIns="0" bIns="0" rtlCol="0" anchor="ctr">
            <a:noAutofit/>
          </a:bodyPr>
          <a:lstStyle/>
          <a:p>
            <a:pPr algn="l">
              <a:lnSpc>
                <a:spcPct val="95000"/>
              </a:lnSpc>
            </a:pPr>
            <a:r>
              <a:rPr lang="en-US" sz="900"/>
              <a:t>*Dates based on first ship</a:t>
            </a:r>
          </a:p>
        </p:txBody>
      </p:sp>
      <p:sp>
        <p:nvSpPr>
          <p:cNvPr id="2" name="Footer Placeholder 3">
            <a:extLst>
              <a:ext uri="{FF2B5EF4-FFF2-40B4-BE49-F238E27FC236}">
                <a16:creationId xmlns:a16="http://schemas.microsoft.com/office/drawing/2014/main" id="{B74A4D14-3A87-5B7A-FC0D-C8E0E3A14D95}"/>
              </a:ext>
            </a:extLst>
          </p:cNvPr>
          <p:cNvSpPr>
            <a:spLocks noGrp="1"/>
          </p:cNvSpPr>
          <p:nvPr>
            <p:ph type="ftr" sz="quarter" idx="13"/>
          </p:nvPr>
        </p:nvSpPr>
        <p:spPr>
          <a:xfrm>
            <a:off x="4038600" y="6419108"/>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Proprietary and Confidential</a:t>
            </a:r>
          </a:p>
        </p:txBody>
      </p:sp>
      <p:sp>
        <p:nvSpPr>
          <p:cNvPr id="3" name="Rectangle 2">
            <a:extLst>
              <a:ext uri="{FF2B5EF4-FFF2-40B4-BE49-F238E27FC236}">
                <a16:creationId xmlns:a16="http://schemas.microsoft.com/office/drawing/2014/main" id="{53AE941F-2586-A01C-BB47-2D7A804690C2}"/>
              </a:ext>
            </a:extLst>
          </p:cNvPr>
          <p:cNvSpPr/>
          <p:nvPr/>
        </p:nvSpPr>
        <p:spPr>
          <a:xfrm>
            <a:off x="1411617" y="6071715"/>
            <a:ext cx="9368767" cy="356616"/>
          </a:xfrm>
          <a:prstGeom prst="rect">
            <a:avLst/>
          </a:prstGeom>
          <a:solidFill>
            <a:schemeClr val="tx2"/>
          </a:solidFill>
        </p:spPr>
        <p:txBody>
          <a:bodyPr wrap="square" lIns="0" tIns="0" rIns="0" bIns="0" rtlCol="0" anchor="ctr">
            <a:noAutofit/>
          </a:bodyPr>
          <a:lstStyle/>
          <a:p>
            <a:pPr algn="ctr">
              <a:lnSpc>
                <a:spcPct val="95000"/>
              </a:lnSpc>
            </a:pPr>
            <a:r>
              <a:rPr lang="en-US" b="1">
                <a:solidFill>
                  <a:schemeClr val="bg1"/>
                </a:solidFill>
              </a:rPr>
              <a:t>~$90M Investment </a:t>
            </a:r>
            <a:r>
              <a:rPr lang="en-US" b="1">
                <a:solidFill>
                  <a:schemeClr val="bg1"/>
                </a:solidFill>
                <a:sym typeface="Wingdings" panose="05000000000000000000" pitchFamily="2" charset="2"/>
              </a:rPr>
              <a:t> &gt;$400M annual sales growth</a:t>
            </a:r>
            <a:endParaRPr lang="en-US" b="1">
              <a:solidFill>
                <a:schemeClr val="bg1"/>
              </a:solidFill>
            </a:endParaRPr>
          </a:p>
        </p:txBody>
      </p:sp>
      <p:sp>
        <p:nvSpPr>
          <p:cNvPr id="7" name="TextBox 6">
            <a:extLst>
              <a:ext uri="{FF2B5EF4-FFF2-40B4-BE49-F238E27FC236}">
                <a16:creationId xmlns:a16="http://schemas.microsoft.com/office/drawing/2014/main" id="{8C54F9BA-774A-462A-81AB-E8DC57132ACC}"/>
              </a:ext>
            </a:extLst>
          </p:cNvPr>
          <p:cNvSpPr txBox="1"/>
          <p:nvPr/>
        </p:nvSpPr>
        <p:spPr>
          <a:xfrm>
            <a:off x="10045223" y="505221"/>
            <a:ext cx="1608137" cy="230832"/>
          </a:xfrm>
          <a:prstGeom prst="rect">
            <a:avLst/>
          </a:prstGeom>
          <a:noFill/>
        </p:spPr>
        <p:txBody>
          <a:bodyPr wrap="square" rtlCol="0">
            <a:spAutoFit/>
          </a:bodyPr>
          <a:lstStyle/>
          <a:p>
            <a:pPr algn="r"/>
            <a:r>
              <a:rPr lang="en-US" sz="900">
                <a:solidFill>
                  <a:srgbClr val="FFFFFF">
                    <a:lumMod val="75000"/>
                  </a:srgbClr>
                </a:solidFill>
              </a:rPr>
              <a:t>Speaker: Braden Cook</a:t>
            </a:r>
          </a:p>
        </p:txBody>
      </p:sp>
      <p:sp>
        <p:nvSpPr>
          <p:cNvPr id="12" name="Arrow: Pentagon 11">
            <a:extLst>
              <a:ext uri="{FF2B5EF4-FFF2-40B4-BE49-F238E27FC236}">
                <a16:creationId xmlns:a16="http://schemas.microsoft.com/office/drawing/2014/main" id="{09B30536-0A17-DA61-683F-46A25210DB00}"/>
              </a:ext>
            </a:extLst>
          </p:cNvPr>
          <p:cNvSpPr/>
          <p:nvPr/>
        </p:nvSpPr>
        <p:spPr bwMode="gray">
          <a:xfrm flipH="1">
            <a:off x="10126662" y="133618"/>
            <a:ext cx="2065337" cy="365760"/>
          </a:xfrm>
          <a:prstGeom prst="homePlate">
            <a:avLst/>
          </a:prstGeom>
          <a:solidFill>
            <a:schemeClr val="accent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Ins="640080" rtlCol="0" anchor="ct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US" sz="900" b="0" i="0" u="none" strike="noStrike" kern="1200" cap="none" spc="0" normalizeH="0" baseline="0" noProof="0">
                <a:ln>
                  <a:noFill/>
                </a:ln>
                <a:solidFill>
                  <a:srgbClr val="152C73"/>
                </a:solidFill>
                <a:effectLst/>
                <a:uLnTx/>
                <a:uFillTx/>
                <a:latin typeface="Arial"/>
                <a:ea typeface="+mn-ea"/>
                <a:cs typeface="+mn-cs"/>
              </a:rPr>
              <a:t>NARS Roadmap</a:t>
            </a:r>
          </a:p>
        </p:txBody>
      </p:sp>
      <p:pic>
        <p:nvPicPr>
          <p:cNvPr id="13" name="Graphic 12" descr="Bar graph with upward trend outline">
            <a:extLst>
              <a:ext uri="{FF2B5EF4-FFF2-40B4-BE49-F238E27FC236}">
                <a16:creationId xmlns:a16="http://schemas.microsoft.com/office/drawing/2014/main" id="{E0B74C27-D78C-8AC7-2715-0D16B20CB827}"/>
              </a:ext>
            </a:extLst>
          </p:cNvPr>
          <p:cNvPicPr>
            <a:picLocks noChangeAspect="1"/>
          </p:cNvPicPr>
          <p:nvPr/>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799106" y="179338"/>
            <a:ext cx="274320" cy="274320"/>
          </a:xfrm>
          <a:prstGeom prst="rect">
            <a:avLst/>
          </a:prstGeom>
        </p:spPr>
      </p:pic>
    </p:spTree>
    <p:extLst>
      <p:ext uri="{BB962C8B-B14F-4D97-AF65-F5344CB8AC3E}">
        <p14:creationId xmlns:p14="http://schemas.microsoft.com/office/powerpoint/2010/main" val="225147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16EE7D2-F066-EA59-810E-3529F11AC45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think-cell data - do not delete" hidden="1">
                        <a:extLst>
                          <a:ext uri="{FF2B5EF4-FFF2-40B4-BE49-F238E27FC236}">
                            <a16:creationId xmlns:a16="http://schemas.microsoft.com/office/drawing/2014/main" id="{316EE7D2-F066-EA59-810E-3529F11AC45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6" name="Arrow: Pentagon 45">
            <a:extLst>
              <a:ext uri="{FF2B5EF4-FFF2-40B4-BE49-F238E27FC236}">
                <a16:creationId xmlns:a16="http://schemas.microsoft.com/office/drawing/2014/main" id="{63564D2B-C286-4769-D84B-473BAAE7226D}"/>
              </a:ext>
            </a:extLst>
          </p:cNvPr>
          <p:cNvSpPr/>
          <p:nvPr/>
        </p:nvSpPr>
        <p:spPr>
          <a:xfrm>
            <a:off x="8384064" y="2799213"/>
            <a:ext cx="1737366" cy="274320"/>
          </a:xfrm>
          <a:prstGeom prst="homePlate">
            <a:avLst/>
          </a:prstGeom>
          <a:solidFill>
            <a:srgbClr val="BAC0D0"/>
          </a:solidFill>
          <a:ln>
            <a:solidFill>
              <a:srgbClr val="152C73"/>
            </a:solidFill>
          </a:ln>
        </p:spPr>
        <p:style>
          <a:lnRef idx="0">
            <a:schemeClr val="accent1"/>
          </a:lnRef>
          <a:fillRef idx="1">
            <a:schemeClr val="accent1"/>
          </a:fillRef>
          <a:effectRef idx="0">
            <a:schemeClr val="dk1"/>
          </a:effectRef>
          <a:fontRef idx="minor">
            <a:schemeClr val="lt1"/>
          </a:fontRef>
        </p:style>
        <p:txBody>
          <a:bodyPr lIns="0" rIns="0" rtlCol="0" anchor="ctr"/>
          <a:lstStyle/>
          <a:p>
            <a:pPr marL="57150" marR="0" lvl="0" indent="0" algn="ctr" defTabSz="914400" rtl="0" eaLnBrk="1" fontAlgn="auto" latinLnBrk="0" hangingPunct="1">
              <a:lnSpc>
                <a:spcPct val="95000"/>
              </a:lnSpc>
              <a:spcBef>
                <a:spcPts val="0"/>
              </a:spcBef>
              <a:spcAft>
                <a:spcPts val="0"/>
              </a:spcAft>
              <a:buClrTx/>
              <a:buSzTx/>
              <a:buFontTx/>
              <a:buNone/>
              <a:tabLst/>
              <a:defRPr/>
            </a:pPr>
            <a:r>
              <a:rPr lang="en-US" sz="1000" dirty="0" err="1">
                <a:solidFill>
                  <a:srgbClr val="000000"/>
                </a:solidFill>
                <a:latin typeface="Arial" panose="020B0604020202020204" pitchFamily="34" charset="0"/>
                <a:cs typeface="Arial" panose="020B0604020202020204" pitchFamily="34" charset="0"/>
              </a:rPr>
              <a:t>eDragon</a:t>
            </a:r>
            <a:r>
              <a:rPr lang="en-US" sz="1000" dirty="0">
                <a:solidFill>
                  <a:srgbClr val="000000"/>
                </a:solidFill>
                <a:latin typeface="Arial" panose="020B0604020202020204" pitchFamily="34" charset="0"/>
                <a:cs typeface="Arial" panose="020B0604020202020204" pitchFamily="34" charset="0"/>
              </a:rPr>
              <a:t> Mid/Deluxe</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9" name="Arrow: Pentagon 48">
            <a:extLst>
              <a:ext uri="{FF2B5EF4-FFF2-40B4-BE49-F238E27FC236}">
                <a16:creationId xmlns:a16="http://schemas.microsoft.com/office/drawing/2014/main" id="{E0FDCB25-7E34-FECF-4840-B4D60DC89D2D}"/>
              </a:ext>
            </a:extLst>
          </p:cNvPr>
          <p:cNvSpPr/>
          <p:nvPr/>
        </p:nvSpPr>
        <p:spPr>
          <a:xfrm>
            <a:off x="8259037" y="2492953"/>
            <a:ext cx="1019166" cy="274320"/>
          </a:xfrm>
          <a:prstGeom prst="homePlate">
            <a:avLst/>
          </a:prstGeom>
          <a:solidFill>
            <a:srgbClr val="BAC0D0"/>
          </a:solidFill>
          <a:ln>
            <a:solidFill>
              <a:srgbClr val="152C73"/>
            </a:solidFill>
          </a:ln>
        </p:spPr>
        <p:style>
          <a:lnRef idx="0">
            <a:schemeClr val="accent1"/>
          </a:lnRef>
          <a:fillRef idx="1">
            <a:schemeClr val="accent1"/>
          </a:fillRef>
          <a:effectRef idx="0">
            <a:schemeClr val="dk1"/>
          </a:effectRef>
          <a:fontRef idx="minor">
            <a:schemeClr val="lt1"/>
          </a:fontRef>
        </p:style>
        <p:txBody>
          <a:bodyPr lIns="0" rIns="0" rtlCol="0" anchor="ctr"/>
          <a:lstStyle/>
          <a:p>
            <a:pPr marL="57150" marR="0" lvl="0" indent="0" algn="ctr" defTabSz="914400" rtl="0" eaLnBrk="1" fontAlgn="auto" latinLnBrk="0" hangingPunct="1">
              <a:lnSpc>
                <a:spcPct val="95000"/>
              </a:lnSpc>
              <a:spcBef>
                <a:spcPts val="0"/>
              </a:spcBef>
              <a:spcAft>
                <a:spcPts val="0"/>
              </a:spcAft>
              <a:buClrTx/>
              <a:buSzTx/>
              <a:buFontTx/>
              <a:buNone/>
              <a:tabLst/>
              <a:defRPr/>
            </a:pPr>
            <a:r>
              <a:rPr lang="en-US" sz="1000">
                <a:solidFill>
                  <a:srgbClr val="000000"/>
                </a:solidFill>
                <a:latin typeface="Arial" panose="020B0604020202020204" pitchFamily="34" charset="0"/>
                <a:cs typeface="Arial" panose="020B0604020202020204" pitchFamily="34" charset="0"/>
              </a:rPr>
              <a:t>Fan Coil </a:t>
            </a:r>
          </a:p>
          <a:p>
            <a:pPr marL="57150" marR="0" lvl="0" indent="0" algn="ctr" defTabSz="914400" rtl="0" eaLnBrk="1" fontAlgn="auto" latinLnBrk="0" hangingPunct="1">
              <a:lnSpc>
                <a:spcPct val="95000"/>
              </a:lnSpc>
              <a:spcBef>
                <a:spcPts val="0"/>
              </a:spcBef>
              <a:spcAft>
                <a:spcPts val="0"/>
              </a:spcAft>
              <a:buClrTx/>
              <a:buSzTx/>
              <a:buFontTx/>
              <a:buNone/>
              <a:tabLst/>
              <a:defRPr/>
            </a:pPr>
            <a:r>
              <a:rPr lang="en-US" sz="1000">
                <a:solidFill>
                  <a:srgbClr val="000000"/>
                </a:solidFill>
                <a:latin typeface="Arial" panose="020B0604020202020204" pitchFamily="34" charset="0"/>
                <a:cs typeface="Arial" panose="020B0604020202020204" pitchFamily="34" charset="0"/>
              </a:rPr>
              <a:t>Battery</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3" name="Arrow: Pentagon 32">
            <a:extLst>
              <a:ext uri="{FF2B5EF4-FFF2-40B4-BE49-F238E27FC236}">
                <a16:creationId xmlns:a16="http://schemas.microsoft.com/office/drawing/2014/main" id="{5D44A370-EEF7-A122-8192-42A056976B42}"/>
              </a:ext>
            </a:extLst>
          </p:cNvPr>
          <p:cNvSpPr/>
          <p:nvPr/>
        </p:nvSpPr>
        <p:spPr>
          <a:xfrm>
            <a:off x="7831029" y="4793260"/>
            <a:ext cx="1197041" cy="274320"/>
          </a:xfrm>
          <a:prstGeom prst="homePlate">
            <a:avLst/>
          </a:prstGeom>
          <a:solidFill>
            <a:srgbClr val="1891F6"/>
          </a:solidFill>
          <a:ln>
            <a:solidFill>
              <a:srgbClr val="152C73"/>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000">
                <a:solidFill>
                  <a:schemeClr val="bg1"/>
                </a:solidFill>
                <a:latin typeface="Arial" panose="020B0604020202020204" pitchFamily="34" charset="0"/>
                <a:cs typeface="Arial" panose="020B0604020202020204" pitchFamily="34" charset="0"/>
              </a:rPr>
              <a:t>Deluxe</a:t>
            </a:r>
            <a:r>
              <a:rPr kumimoji="0" lang="en-US" sz="10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 </a:t>
            </a:r>
          </a:p>
        </p:txBody>
      </p:sp>
      <p:sp>
        <p:nvSpPr>
          <p:cNvPr id="32" name="Arrow: Pentagon 31">
            <a:extLst>
              <a:ext uri="{FF2B5EF4-FFF2-40B4-BE49-F238E27FC236}">
                <a16:creationId xmlns:a16="http://schemas.microsoft.com/office/drawing/2014/main" id="{0426DD5D-6C49-80B9-8353-0CEF39CCFAFE}"/>
              </a:ext>
            </a:extLst>
          </p:cNvPr>
          <p:cNvSpPr/>
          <p:nvPr/>
        </p:nvSpPr>
        <p:spPr>
          <a:xfrm>
            <a:off x="7113799" y="4793260"/>
            <a:ext cx="1346730" cy="274320"/>
          </a:xfrm>
          <a:prstGeom prst="homePlate">
            <a:avLst/>
          </a:prstGeom>
          <a:solidFill>
            <a:srgbClr val="1891F6"/>
          </a:solidFill>
          <a:ln>
            <a:solidFill>
              <a:srgbClr val="152C73"/>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Entry</a:t>
            </a:r>
          </a:p>
        </p:txBody>
      </p:sp>
      <p:sp>
        <p:nvSpPr>
          <p:cNvPr id="82" name="Arrow: Pentagon 81">
            <a:extLst>
              <a:ext uri="{FF2B5EF4-FFF2-40B4-BE49-F238E27FC236}">
                <a16:creationId xmlns:a16="http://schemas.microsoft.com/office/drawing/2014/main" id="{9D68DED2-ED2A-C848-1006-F4EBEEE2D43A}"/>
              </a:ext>
            </a:extLst>
          </p:cNvPr>
          <p:cNvSpPr/>
          <p:nvPr/>
        </p:nvSpPr>
        <p:spPr>
          <a:xfrm>
            <a:off x="7711249" y="4139890"/>
            <a:ext cx="672814" cy="274320"/>
          </a:xfrm>
          <a:prstGeom prst="homePlate">
            <a:avLst/>
          </a:prstGeom>
          <a:solidFill>
            <a:srgbClr val="61B549"/>
          </a:solidFill>
          <a:ln>
            <a:solidFill>
              <a:srgbClr val="152C73"/>
            </a:solidFill>
          </a:ln>
        </p:spPr>
        <p:style>
          <a:lnRef idx="0">
            <a:schemeClr val="accent1"/>
          </a:lnRef>
          <a:fillRef idx="1">
            <a:schemeClr val="accent1"/>
          </a:fillRef>
          <a:effectRef idx="0">
            <a:schemeClr val="dk1"/>
          </a:effectRef>
          <a:fontRef idx="minor">
            <a:schemeClr val="lt1"/>
          </a:fontRef>
        </p:style>
        <p:txBody>
          <a:bodyPr lIns="0" rIns="0" rtlCol="0" anchor="ctr"/>
          <a:lstStyle/>
          <a:p>
            <a:pPr marL="57150" marR="0" lvl="0" indent="0" algn="r" defTabSz="914400"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Builder</a:t>
            </a:r>
          </a:p>
        </p:txBody>
      </p:sp>
      <p:sp>
        <p:nvSpPr>
          <p:cNvPr id="2" name="Title 1">
            <a:extLst>
              <a:ext uri="{FF2B5EF4-FFF2-40B4-BE49-F238E27FC236}">
                <a16:creationId xmlns:a16="http://schemas.microsoft.com/office/drawing/2014/main" id="{05075F70-9B6E-A4FE-104A-69549DDDF943}"/>
              </a:ext>
            </a:extLst>
          </p:cNvPr>
          <p:cNvSpPr>
            <a:spLocks noGrp="1"/>
          </p:cNvSpPr>
          <p:nvPr>
            <p:ph type="title"/>
          </p:nvPr>
        </p:nvSpPr>
        <p:spPr/>
        <p:txBody>
          <a:bodyPr vert="horz"/>
          <a:lstStyle/>
          <a:p>
            <a:r>
              <a:rPr lang="en-US"/>
              <a:t>RES 5Y Roadmap – Key Products</a:t>
            </a:r>
          </a:p>
        </p:txBody>
      </p:sp>
      <p:sp>
        <p:nvSpPr>
          <p:cNvPr id="34" name="Slide Number Placeholder 33">
            <a:extLst>
              <a:ext uri="{FF2B5EF4-FFF2-40B4-BE49-F238E27FC236}">
                <a16:creationId xmlns:a16="http://schemas.microsoft.com/office/drawing/2014/main" id="{6A19F147-B877-5D36-ACE7-7978D31447DC}"/>
              </a:ext>
            </a:extLst>
          </p:cNvPr>
          <p:cNvSpPr>
            <a:spLocks noGrp="1"/>
          </p:cNvSpPr>
          <p:nvPr>
            <p:ph type="sldNum" sz="quarter" idx="12"/>
          </p:nvPr>
        </p:nvSpPr>
        <p:spPr/>
        <p:txBody>
          <a:bodyPr/>
          <a:lstStyle/>
          <a:p>
            <a:fld id="{54C43044-12A5-4144-ACF2-73440A089539}" type="slidenum">
              <a:rPr lang="en-US" smtClean="0"/>
              <a:t>9</a:t>
            </a:fld>
            <a:endParaRPr lang="en-US"/>
          </a:p>
        </p:txBody>
      </p:sp>
      <p:sp>
        <p:nvSpPr>
          <p:cNvPr id="12" name="Rectangle 11">
            <a:extLst>
              <a:ext uri="{FF2B5EF4-FFF2-40B4-BE49-F238E27FC236}">
                <a16:creationId xmlns:a16="http://schemas.microsoft.com/office/drawing/2014/main" id="{C29148A0-4130-4B39-F094-F0367391BB68}"/>
              </a:ext>
            </a:extLst>
          </p:cNvPr>
          <p:cNvSpPr/>
          <p:nvPr/>
        </p:nvSpPr>
        <p:spPr>
          <a:xfrm>
            <a:off x="6158757" y="2096029"/>
            <a:ext cx="4073648" cy="113734"/>
          </a:xfrm>
          <a:prstGeom prst="rect">
            <a:avLst/>
          </a:prstGeom>
          <a:gradFill flip="none" rotWithShape="1">
            <a:gsLst>
              <a:gs pos="0">
                <a:schemeClr val="accent3">
                  <a:lumMod val="20000"/>
                  <a:lumOff val="80000"/>
                </a:schemeClr>
              </a:gs>
              <a:gs pos="100000">
                <a:schemeClr val="accent3">
                  <a:lumMod val="60000"/>
                  <a:lumOff val="40000"/>
                </a:schemeClr>
              </a:gs>
            </a:gsLst>
            <a:lin ang="0" scaled="1"/>
            <a:tileRect/>
          </a:gra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ED25D7D0-CF97-A62D-73A4-1B8C6C4B2FB6}"/>
              </a:ext>
            </a:extLst>
          </p:cNvPr>
          <p:cNvSpPr/>
          <p:nvPr/>
        </p:nvSpPr>
        <p:spPr>
          <a:xfrm>
            <a:off x="6077881" y="2045226"/>
            <a:ext cx="137160" cy="137160"/>
          </a:xfrm>
          <a:prstGeom prst="ellipse">
            <a:avLst/>
          </a:prstGeom>
          <a:solidFill>
            <a:srgbClr val="617080"/>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265DE297-3A5F-EAB9-5D1A-655ED2DDFCC6}"/>
              </a:ext>
            </a:extLst>
          </p:cNvPr>
          <p:cNvSpPr/>
          <p:nvPr/>
        </p:nvSpPr>
        <p:spPr>
          <a:xfrm>
            <a:off x="6872875" y="2045226"/>
            <a:ext cx="137160" cy="137160"/>
          </a:xfrm>
          <a:prstGeom prst="ellipse">
            <a:avLst/>
          </a:prstGeom>
          <a:solidFill>
            <a:srgbClr val="617080"/>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42A75150-51A5-B392-1536-A3BC7F15C0E8}"/>
              </a:ext>
            </a:extLst>
          </p:cNvPr>
          <p:cNvSpPr/>
          <p:nvPr/>
        </p:nvSpPr>
        <p:spPr>
          <a:xfrm>
            <a:off x="8462863" y="2045226"/>
            <a:ext cx="137160" cy="137160"/>
          </a:xfrm>
          <a:prstGeom prst="ellipse">
            <a:avLst/>
          </a:prstGeom>
          <a:solidFill>
            <a:srgbClr val="617080"/>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D26BF78E-7695-A6DD-15A2-0FEA1BA02041}"/>
              </a:ext>
            </a:extLst>
          </p:cNvPr>
          <p:cNvSpPr/>
          <p:nvPr/>
        </p:nvSpPr>
        <p:spPr>
          <a:xfrm>
            <a:off x="9257857" y="2055360"/>
            <a:ext cx="137160" cy="137160"/>
          </a:xfrm>
          <a:prstGeom prst="ellipse">
            <a:avLst/>
          </a:prstGeom>
          <a:solidFill>
            <a:srgbClr val="617080"/>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F448C2B8-A9D6-3417-9BFD-F6139F44857D}"/>
              </a:ext>
            </a:extLst>
          </p:cNvPr>
          <p:cNvSpPr/>
          <p:nvPr/>
        </p:nvSpPr>
        <p:spPr>
          <a:xfrm>
            <a:off x="7667869" y="2045226"/>
            <a:ext cx="137160" cy="137160"/>
          </a:xfrm>
          <a:prstGeom prst="ellipse">
            <a:avLst/>
          </a:prstGeom>
          <a:solidFill>
            <a:srgbClr val="617080"/>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85A7EA60-D69F-EF8B-E327-0B0FA41BB118}"/>
              </a:ext>
            </a:extLst>
          </p:cNvPr>
          <p:cNvSpPr/>
          <p:nvPr/>
        </p:nvSpPr>
        <p:spPr>
          <a:xfrm>
            <a:off x="10052849" y="2045226"/>
            <a:ext cx="137160" cy="137160"/>
          </a:xfrm>
          <a:prstGeom prst="ellipse">
            <a:avLst/>
          </a:prstGeom>
          <a:solidFill>
            <a:srgbClr val="617080"/>
          </a:solidFill>
          <a:ln w="19050">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73121CD1-3455-8588-6BE8-7FF575B3A964}"/>
              </a:ext>
            </a:extLst>
          </p:cNvPr>
          <p:cNvSpPr txBox="1"/>
          <p:nvPr/>
        </p:nvSpPr>
        <p:spPr>
          <a:xfrm>
            <a:off x="5825144" y="1751641"/>
            <a:ext cx="720227" cy="239155"/>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2024</a:t>
            </a:r>
          </a:p>
        </p:txBody>
      </p:sp>
      <p:sp>
        <p:nvSpPr>
          <p:cNvPr id="26" name="TextBox 25">
            <a:extLst>
              <a:ext uri="{FF2B5EF4-FFF2-40B4-BE49-F238E27FC236}">
                <a16:creationId xmlns:a16="http://schemas.microsoft.com/office/drawing/2014/main" id="{465CC5CB-EF3E-8FB9-2F10-BE56B6737F36}"/>
              </a:ext>
            </a:extLst>
          </p:cNvPr>
          <p:cNvSpPr txBox="1"/>
          <p:nvPr/>
        </p:nvSpPr>
        <p:spPr>
          <a:xfrm>
            <a:off x="6606104" y="1751641"/>
            <a:ext cx="720227" cy="239155"/>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2025</a:t>
            </a:r>
          </a:p>
        </p:txBody>
      </p:sp>
      <p:sp>
        <p:nvSpPr>
          <p:cNvPr id="27" name="TextBox 26">
            <a:extLst>
              <a:ext uri="{FF2B5EF4-FFF2-40B4-BE49-F238E27FC236}">
                <a16:creationId xmlns:a16="http://schemas.microsoft.com/office/drawing/2014/main" id="{E1B61A9D-A71A-926B-3BB3-DAE68F5821F8}"/>
              </a:ext>
            </a:extLst>
          </p:cNvPr>
          <p:cNvSpPr txBox="1"/>
          <p:nvPr/>
        </p:nvSpPr>
        <p:spPr>
          <a:xfrm>
            <a:off x="7387064" y="1751641"/>
            <a:ext cx="720227" cy="239155"/>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2026</a:t>
            </a:r>
          </a:p>
        </p:txBody>
      </p:sp>
      <p:sp>
        <p:nvSpPr>
          <p:cNvPr id="28" name="TextBox 27">
            <a:extLst>
              <a:ext uri="{FF2B5EF4-FFF2-40B4-BE49-F238E27FC236}">
                <a16:creationId xmlns:a16="http://schemas.microsoft.com/office/drawing/2014/main" id="{FA36DD88-8400-1773-D200-6C2C2D38D083}"/>
              </a:ext>
            </a:extLst>
          </p:cNvPr>
          <p:cNvSpPr txBox="1"/>
          <p:nvPr/>
        </p:nvSpPr>
        <p:spPr>
          <a:xfrm>
            <a:off x="8168024" y="1751641"/>
            <a:ext cx="720227" cy="239155"/>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2027</a:t>
            </a:r>
          </a:p>
        </p:txBody>
      </p:sp>
      <p:sp>
        <p:nvSpPr>
          <p:cNvPr id="29" name="TextBox 28">
            <a:extLst>
              <a:ext uri="{FF2B5EF4-FFF2-40B4-BE49-F238E27FC236}">
                <a16:creationId xmlns:a16="http://schemas.microsoft.com/office/drawing/2014/main" id="{1C70A4CF-F131-699A-A204-D2481EB721FA}"/>
              </a:ext>
            </a:extLst>
          </p:cNvPr>
          <p:cNvSpPr txBox="1"/>
          <p:nvPr/>
        </p:nvSpPr>
        <p:spPr>
          <a:xfrm>
            <a:off x="8948984" y="1742073"/>
            <a:ext cx="720227" cy="239155"/>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2028</a:t>
            </a:r>
          </a:p>
        </p:txBody>
      </p:sp>
      <p:sp>
        <p:nvSpPr>
          <p:cNvPr id="85" name="TextBox 84">
            <a:extLst>
              <a:ext uri="{FF2B5EF4-FFF2-40B4-BE49-F238E27FC236}">
                <a16:creationId xmlns:a16="http://schemas.microsoft.com/office/drawing/2014/main" id="{376AE1E6-D02B-A351-838A-EA4340EF9EB5}"/>
              </a:ext>
            </a:extLst>
          </p:cNvPr>
          <p:cNvSpPr txBox="1"/>
          <p:nvPr/>
        </p:nvSpPr>
        <p:spPr>
          <a:xfrm>
            <a:off x="4694383" y="4313760"/>
            <a:ext cx="1159934" cy="239155"/>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Controls</a:t>
            </a:r>
            <a:r>
              <a:rPr kumimoji="0" lang="en-US" sz="1200" b="0" i="0" u="none" strike="noStrike" kern="1200" cap="none" spc="0" normalizeH="0" baseline="30000" noProof="0">
                <a:ln>
                  <a:noFill/>
                </a:ln>
                <a:solidFill>
                  <a:srgbClr val="000000"/>
                </a:solidFill>
                <a:effectLst/>
                <a:uLnTx/>
                <a:uFillTx/>
                <a:latin typeface="Arial" panose="020B0604020202020204" pitchFamily="34" charset="0"/>
                <a:cs typeface="Arial" panose="020B0604020202020204" pitchFamily="34" charset="0"/>
              </a:rPr>
              <a:t>1</a:t>
            </a:r>
            <a:endParaRPr kumimoji="0"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8B19C106-D527-67BB-7398-10701546C57E}"/>
              </a:ext>
            </a:extLst>
          </p:cNvPr>
          <p:cNvSpPr txBox="1"/>
          <p:nvPr/>
        </p:nvSpPr>
        <p:spPr>
          <a:xfrm>
            <a:off x="4694383" y="5471683"/>
            <a:ext cx="1159934" cy="239155"/>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1200">
                <a:solidFill>
                  <a:srgbClr val="000000"/>
                </a:solidFill>
                <a:latin typeface="Arial" panose="020B0604020202020204" pitchFamily="34" charset="0"/>
                <a:cs typeface="Arial" panose="020B0604020202020204" pitchFamily="34" charset="0"/>
              </a:rPr>
              <a:t>Cold Climate HP</a:t>
            </a:r>
            <a:endParaRPr kumimoji="0"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DFE3881A-4154-7D86-85B1-08FD607EC53D}"/>
              </a:ext>
            </a:extLst>
          </p:cNvPr>
          <p:cNvSpPr txBox="1"/>
          <p:nvPr/>
        </p:nvSpPr>
        <p:spPr>
          <a:xfrm>
            <a:off x="4694383" y="4821653"/>
            <a:ext cx="1357041" cy="230912"/>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Next Gen Fan Coil</a:t>
            </a:r>
          </a:p>
        </p:txBody>
      </p:sp>
      <p:sp>
        <p:nvSpPr>
          <p:cNvPr id="9" name="TextBox 8">
            <a:extLst>
              <a:ext uri="{FF2B5EF4-FFF2-40B4-BE49-F238E27FC236}">
                <a16:creationId xmlns:a16="http://schemas.microsoft.com/office/drawing/2014/main" id="{241FF7F1-D82F-49C5-CCAB-A2D73E0D666A}"/>
              </a:ext>
            </a:extLst>
          </p:cNvPr>
          <p:cNvSpPr txBox="1"/>
          <p:nvPr/>
        </p:nvSpPr>
        <p:spPr>
          <a:xfrm>
            <a:off x="4694383" y="5125693"/>
            <a:ext cx="1300020" cy="289879"/>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Mid/entry </a:t>
            </a:r>
            <a:r>
              <a:rPr lang="en-US" sz="1200" dirty="0">
                <a:solidFill>
                  <a:srgbClr val="000000"/>
                </a:solidFill>
                <a:latin typeface="Arial" panose="020B0604020202020204" pitchFamily="34" charset="0"/>
                <a:cs typeface="Arial" panose="020B0604020202020204" pitchFamily="34" charset="0"/>
              </a:rPr>
              <a:t>inverter</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25EE64A1-B3D2-E4C8-6906-18F154CD93FE}"/>
              </a:ext>
            </a:extLst>
          </p:cNvPr>
          <p:cNvSpPr txBox="1"/>
          <p:nvPr/>
        </p:nvSpPr>
        <p:spPr>
          <a:xfrm>
            <a:off x="4657727" y="1171076"/>
            <a:ext cx="6995634" cy="239155"/>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b="1" i="0" u="none" strike="noStrike" kern="1200" cap="none" spc="0" normalizeH="0" baseline="0" noProof="0">
                <a:ln>
                  <a:noFill/>
                </a:ln>
                <a:solidFill>
                  <a:srgbClr val="152C73"/>
                </a:solidFill>
                <a:effectLst/>
                <a:uLnTx/>
                <a:uFillTx/>
                <a:latin typeface="Arial" panose="020B0604020202020204" pitchFamily="34" charset="0"/>
                <a:cs typeface="Arial" panose="020B0604020202020204" pitchFamily="34" charset="0"/>
              </a:rPr>
              <a:t>Product Development Timeline</a:t>
            </a:r>
          </a:p>
        </p:txBody>
      </p:sp>
      <p:cxnSp>
        <p:nvCxnSpPr>
          <p:cNvPr id="42" name="Straight Connector 41">
            <a:extLst>
              <a:ext uri="{FF2B5EF4-FFF2-40B4-BE49-F238E27FC236}">
                <a16:creationId xmlns:a16="http://schemas.microsoft.com/office/drawing/2014/main" id="{0E4876D6-981C-521E-5746-F5AC97519B9E}"/>
              </a:ext>
            </a:extLst>
          </p:cNvPr>
          <p:cNvCxnSpPr>
            <a:cxnSpLocks/>
          </p:cNvCxnSpPr>
          <p:nvPr/>
        </p:nvCxnSpPr>
        <p:spPr>
          <a:xfrm>
            <a:off x="552364" y="1472189"/>
            <a:ext cx="11087272" cy="0"/>
          </a:xfrm>
          <a:prstGeom prst="line">
            <a:avLst/>
          </a:prstGeom>
          <a:ln w="28575" cap="sq">
            <a:solidFill>
              <a:schemeClr val="accent1"/>
            </a:solidFill>
          </a:ln>
        </p:spPr>
        <p:style>
          <a:lnRef idx="1">
            <a:schemeClr val="accent1"/>
          </a:lnRef>
          <a:fillRef idx="0">
            <a:schemeClr val="accent1"/>
          </a:fillRef>
          <a:effectRef idx="0">
            <a:schemeClr val="dk1"/>
          </a:effectRef>
          <a:fontRef idx="minor">
            <a:schemeClr val="lt1"/>
          </a:fontRef>
        </p:style>
      </p:cxnSp>
      <p:cxnSp>
        <p:nvCxnSpPr>
          <p:cNvPr id="60" name="Straight Connector 59">
            <a:extLst>
              <a:ext uri="{FF2B5EF4-FFF2-40B4-BE49-F238E27FC236}">
                <a16:creationId xmlns:a16="http://schemas.microsoft.com/office/drawing/2014/main" id="{EBB04FC5-EC10-A266-4B3E-5660975583BD}"/>
              </a:ext>
            </a:extLst>
          </p:cNvPr>
          <p:cNvCxnSpPr>
            <a:cxnSpLocks/>
          </p:cNvCxnSpPr>
          <p:nvPr/>
        </p:nvCxnSpPr>
        <p:spPr>
          <a:xfrm>
            <a:off x="4648202" y="5747348"/>
            <a:ext cx="6864346" cy="0"/>
          </a:xfrm>
          <a:prstGeom prst="line">
            <a:avLst/>
          </a:prstGeom>
          <a:ln w="3175" cap="sq">
            <a:solidFill>
              <a:schemeClr val="bg1">
                <a:lumMod val="85000"/>
              </a:schemeClr>
            </a:solidFill>
          </a:ln>
        </p:spPr>
        <p:style>
          <a:lnRef idx="1">
            <a:schemeClr val="accent1"/>
          </a:lnRef>
          <a:fillRef idx="0">
            <a:schemeClr val="accent1"/>
          </a:fillRef>
          <a:effectRef idx="0">
            <a:schemeClr val="dk1"/>
          </a:effectRef>
          <a:fontRef idx="minor">
            <a:schemeClr val="lt1"/>
          </a:fontRef>
        </p:style>
      </p:cxnSp>
      <p:sp>
        <p:nvSpPr>
          <p:cNvPr id="7" name="TextBox 6">
            <a:extLst>
              <a:ext uri="{FF2B5EF4-FFF2-40B4-BE49-F238E27FC236}">
                <a16:creationId xmlns:a16="http://schemas.microsoft.com/office/drawing/2014/main" id="{3E2BDFBE-5553-4BD8-0E6E-E86D9B27AA27}"/>
              </a:ext>
            </a:extLst>
          </p:cNvPr>
          <p:cNvSpPr txBox="1"/>
          <p:nvPr/>
        </p:nvSpPr>
        <p:spPr>
          <a:xfrm>
            <a:off x="1471373" y="1215697"/>
            <a:ext cx="2030472" cy="239155"/>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b="1" i="0" u="none" strike="noStrike" kern="1200" cap="none" spc="0" normalizeH="0" baseline="0" noProof="0">
                <a:ln>
                  <a:noFill/>
                </a:ln>
                <a:solidFill>
                  <a:srgbClr val="152C73"/>
                </a:solidFill>
                <a:effectLst/>
                <a:uLnTx/>
                <a:uFillTx/>
                <a:latin typeface="Arial" panose="020B0604020202020204" pitchFamily="34" charset="0"/>
                <a:cs typeface="Arial" panose="020B0604020202020204" pitchFamily="34" charset="0"/>
              </a:rPr>
              <a:t>Sales Growth</a:t>
            </a:r>
          </a:p>
        </p:txBody>
      </p:sp>
      <p:sp>
        <p:nvSpPr>
          <p:cNvPr id="11" name="Arrow: Pentagon 10">
            <a:extLst>
              <a:ext uri="{FF2B5EF4-FFF2-40B4-BE49-F238E27FC236}">
                <a16:creationId xmlns:a16="http://schemas.microsoft.com/office/drawing/2014/main" id="{BB4E798D-ACF7-2DB1-EB9E-CE04FA72BD84}"/>
              </a:ext>
            </a:extLst>
          </p:cNvPr>
          <p:cNvSpPr/>
          <p:nvPr/>
        </p:nvSpPr>
        <p:spPr>
          <a:xfrm>
            <a:off x="6153022" y="4793260"/>
            <a:ext cx="1801578" cy="274320"/>
          </a:xfrm>
          <a:prstGeom prst="homePlate">
            <a:avLst/>
          </a:prstGeom>
          <a:solidFill>
            <a:srgbClr val="1891F6"/>
          </a:solidFill>
          <a:ln>
            <a:solidFill>
              <a:srgbClr val="152C73"/>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Mid</a:t>
            </a:r>
          </a:p>
        </p:txBody>
      </p:sp>
      <p:sp>
        <p:nvSpPr>
          <p:cNvPr id="38" name="Arrow: Pentagon 37">
            <a:extLst>
              <a:ext uri="{FF2B5EF4-FFF2-40B4-BE49-F238E27FC236}">
                <a16:creationId xmlns:a16="http://schemas.microsoft.com/office/drawing/2014/main" id="{F7C255F2-F892-B24C-D587-0703E98638B8}"/>
              </a:ext>
            </a:extLst>
          </p:cNvPr>
          <p:cNvSpPr/>
          <p:nvPr/>
        </p:nvSpPr>
        <p:spPr>
          <a:xfrm>
            <a:off x="6728000" y="5454100"/>
            <a:ext cx="1423829" cy="274320"/>
          </a:xfrm>
          <a:prstGeom prst="homePlate">
            <a:avLst/>
          </a:prstGeom>
          <a:solidFill>
            <a:srgbClr val="617080"/>
          </a:solidFill>
          <a:ln>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Cascade</a:t>
            </a:r>
          </a:p>
        </p:txBody>
      </p:sp>
      <p:cxnSp>
        <p:nvCxnSpPr>
          <p:cNvPr id="31" name="Straight Connector 30">
            <a:extLst>
              <a:ext uri="{FF2B5EF4-FFF2-40B4-BE49-F238E27FC236}">
                <a16:creationId xmlns:a16="http://schemas.microsoft.com/office/drawing/2014/main" id="{D26C5D46-079C-21A5-0A60-4D3AB29A491F}"/>
              </a:ext>
            </a:extLst>
          </p:cNvPr>
          <p:cNvCxnSpPr>
            <a:cxnSpLocks/>
          </p:cNvCxnSpPr>
          <p:nvPr/>
        </p:nvCxnSpPr>
        <p:spPr>
          <a:xfrm>
            <a:off x="5599901" y="2274728"/>
            <a:ext cx="5394960" cy="0"/>
          </a:xfrm>
          <a:prstGeom prst="line">
            <a:avLst/>
          </a:prstGeom>
          <a:ln w="3175" cap="sq">
            <a:solidFill>
              <a:schemeClr val="bg1">
                <a:lumMod val="85000"/>
              </a:schemeClr>
            </a:solidFill>
          </a:ln>
        </p:spPr>
        <p:style>
          <a:lnRef idx="1">
            <a:schemeClr val="accent1"/>
          </a:lnRef>
          <a:fillRef idx="0">
            <a:schemeClr val="accent1"/>
          </a:fillRef>
          <a:effectRef idx="0">
            <a:schemeClr val="dk1"/>
          </a:effectRef>
          <a:fontRef idx="minor">
            <a:schemeClr val="lt1"/>
          </a:fontRef>
        </p:style>
      </p:cxnSp>
      <p:cxnSp>
        <p:nvCxnSpPr>
          <p:cNvPr id="59" name="Straight Connector 58">
            <a:extLst>
              <a:ext uri="{FF2B5EF4-FFF2-40B4-BE49-F238E27FC236}">
                <a16:creationId xmlns:a16="http://schemas.microsoft.com/office/drawing/2014/main" id="{78A6C46D-752F-F83E-6391-96E7DA5CB919}"/>
              </a:ext>
            </a:extLst>
          </p:cNvPr>
          <p:cNvCxnSpPr>
            <a:cxnSpLocks/>
          </p:cNvCxnSpPr>
          <p:nvPr/>
        </p:nvCxnSpPr>
        <p:spPr>
          <a:xfrm>
            <a:off x="4648202" y="5095082"/>
            <a:ext cx="6864346" cy="0"/>
          </a:xfrm>
          <a:prstGeom prst="line">
            <a:avLst/>
          </a:prstGeom>
          <a:ln w="3175" cap="sq">
            <a:solidFill>
              <a:schemeClr val="bg1">
                <a:lumMod val="85000"/>
              </a:schemeClr>
            </a:solidFill>
          </a:ln>
        </p:spPr>
        <p:style>
          <a:lnRef idx="1">
            <a:schemeClr val="accent1"/>
          </a:lnRef>
          <a:fillRef idx="0">
            <a:schemeClr val="accent1"/>
          </a:fillRef>
          <a:effectRef idx="0">
            <a:schemeClr val="dk1"/>
          </a:effectRef>
          <a:fontRef idx="minor">
            <a:schemeClr val="lt1"/>
          </a:fontRef>
        </p:style>
      </p:cxnSp>
      <p:sp>
        <p:nvSpPr>
          <p:cNvPr id="10" name="TextBox 9">
            <a:extLst>
              <a:ext uri="{FF2B5EF4-FFF2-40B4-BE49-F238E27FC236}">
                <a16:creationId xmlns:a16="http://schemas.microsoft.com/office/drawing/2014/main" id="{46B82B97-0E77-CCDA-9457-B57F60823B75}"/>
              </a:ext>
            </a:extLst>
          </p:cNvPr>
          <p:cNvSpPr txBox="1"/>
          <p:nvPr/>
        </p:nvSpPr>
        <p:spPr>
          <a:xfrm>
            <a:off x="9729946" y="1745229"/>
            <a:ext cx="720227" cy="239155"/>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'29</a:t>
            </a:r>
          </a:p>
        </p:txBody>
      </p:sp>
      <p:graphicFrame>
        <p:nvGraphicFramePr>
          <p:cNvPr id="23" name="Table 29">
            <a:extLst>
              <a:ext uri="{FF2B5EF4-FFF2-40B4-BE49-F238E27FC236}">
                <a16:creationId xmlns:a16="http://schemas.microsoft.com/office/drawing/2014/main" id="{8947D364-9A1C-83D0-687D-DF00F10E9F92}"/>
              </a:ext>
            </a:extLst>
          </p:cNvPr>
          <p:cNvGraphicFramePr>
            <a:graphicFrameLocks noGrp="1"/>
          </p:cNvGraphicFramePr>
          <p:nvPr/>
        </p:nvGraphicFramePr>
        <p:xfrm>
          <a:off x="10579075" y="1552894"/>
          <a:ext cx="924302" cy="731520"/>
        </p:xfrm>
        <a:graphic>
          <a:graphicData uri="http://schemas.openxmlformats.org/drawingml/2006/table">
            <a:tbl>
              <a:tblPr firstRow="1" bandRow="1">
                <a:tableStyleId>{5806535E-1FA7-4BFB-B545-6DBF71D5855E}</a:tableStyleId>
              </a:tblPr>
              <a:tblGrid>
                <a:gridCol w="924302">
                  <a:extLst>
                    <a:ext uri="{9D8B030D-6E8A-4147-A177-3AD203B41FA5}">
                      <a16:colId xmlns:a16="http://schemas.microsoft.com/office/drawing/2014/main" val="2081206744"/>
                    </a:ext>
                  </a:extLst>
                </a:gridCol>
              </a:tblGrid>
              <a:tr h="439783">
                <a:tc>
                  <a:txBody>
                    <a:bodyPr/>
                    <a:lstStyle/>
                    <a:p>
                      <a:pPr algn="ctr"/>
                      <a:r>
                        <a:rPr lang="en-US" sz="1050" b="0" err="1">
                          <a:solidFill>
                            <a:schemeClr val="tx1"/>
                          </a:solidFill>
                        </a:rPr>
                        <a:t>Incrmntl</a:t>
                      </a:r>
                      <a:r>
                        <a:rPr lang="en-US" sz="1050" b="0">
                          <a:solidFill>
                            <a:schemeClr val="tx1"/>
                          </a:solidFill>
                        </a:rPr>
                        <a:t> 2029 vs. 2024 Sales ($M)</a:t>
                      </a:r>
                    </a:p>
                  </a:txBody>
                  <a:tcPr>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943001"/>
                  </a:ext>
                </a:extLst>
              </a:tr>
            </a:tbl>
          </a:graphicData>
        </a:graphic>
      </p:graphicFrame>
      <p:cxnSp>
        <p:nvCxnSpPr>
          <p:cNvPr id="43" name="Straight Connector 42">
            <a:extLst>
              <a:ext uri="{FF2B5EF4-FFF2-40B4-BE49-F238E27FC236}">
                <a16:creationId xmlns:a16="http://schemas.microsoft.com/office/drawing/2014/main" id="{C02BF2B2-8CED-D8E3-397A-4E9627550A48}"/>
              </a:ext>
            </a:extLst>
          </p:cNvPr>
          <p:cNvCxnSpPr>
            <a:cxnSpLocks/>
          </p:cNvCxnSpPr>
          <p:nvPr/>
        </p:nvCxnSpPr>
        <p:spPr>
          <a:xfrm>
            <a:off x="4648202" y="3464068"/>
            <a:ext cx="6864346" cy="0"/>
          </a:xfrm>
          <a:prstGeom prst="line">
            <a:avLst/>
          </a:prstGeom>
          <a:ln w="3175" cap="sq">
            <a:solidFill>
              <a:schemeClr val="bg1">
                <a:lumMod val="85000"/>
              </a:schemeClr>
            </a:solidFill>
          </a:ln>
        </p:spPr>
        <p:style>
          <a:lnRef idx="1">
            <a:schemeClr val="accent1"/>
          </a:lnRef>
          <a:fillRef idx="0">
            <a:schemeClr val="accent1"/>
          </a:fillRef>
          <a:effectRef idx="0">
            <a:schemeClr val="dk1"/>
          </a:effectRef>
          <a:fontRef idx="minor">
            <a:schemeClr val="lt1"/>
          </a:fontRef>
        </p:style>
      </p:cxnSp>
      <p:sp>
        <p:nvSpPr>
          <p:cNvPr id="45" name="TextBox 44">
            <a:extLst>
              <a:ext uri="{FF2B5EF4-FFF2-40B4-BE49-F238E27FC236}">
                <a16:creationId xmlns:a16="http://schemas.microsoft.com/office/drawing/2014/main" id="{2A67D252-43FD-28E1-6225-700A363E7826}"/>
              </a:ext>
            </a:extLst>
          </p:cNvPr>
          <p:cNvSpPr txBox="1"/>
          <p:nvPr/>
        </p:nvSpPr>
        <p:spPr>
          <a:xfrm>
            <a:off x="4694383" y="2826139"/>
            <a:ext cx="1159934" cy="239155"/>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1200">
                <a:solidFill>
                  <a:srgbClr val="000000"/>
                </a:solidFill>
                <a:latin typeface="Arial" panose="020B0604020202020204" pitchFamily="34" charset="0"/>
                <a:cs typeface="Arial" panose="020B0604020202020204" pitchFamily="34" charset="0"/>
              </a:rPr>
              <a:t>Home Energy Management Solutions</a:t>
            </a:r>
          </a:p>
          <a:p>
            <a:pPr marL="0" marR="0" lvl="0" indent="0" algn="l" defTabSz="914400" rtl="0" eaLnBrk="1" fontAlgn="auto" latinLnBrk="0" hangingPunct="1">
              <a:lnSpc>
                <a:spcPct val="95000"/>
              </a:lnSpc>
              <a:spcBef>
                <a:spcPts val="0"/>
              </a:spcBef>
              <a:spcAft>
                <a:spcPts val="0"/>
              </a:spcAft>
              <a:buClrTx/>
              <a:buSzTx/>
              <a:buFontTx/>
              <a:buNone/>
              <a:tabLst/>
              <a:defRPr/>
            </a:pPr>
            <a:r>
              <a:rPr lang="en-US" sz="1200">
                <a:solidFill>
                  <a:srgbClr val="000000"/>
                </a:solidFill>
                <a:latin typeface="Arial" panose="020B0604020202020204" pitchFamily="34" charset="0"/>
                <a:cs typeface="Arial" panose="020B0604020202020204" pitchFamily="34" charset="0"/>
              </a:rPr>
              <a:t>(HEMS)</a:t>
            </a:r>
            <a:endParaRPr kumimoji="0"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aphicFrame>
        <p:nvGraphicFramePr>
          <p:cNvPr id="47" name="Chart 46">
            <a:extLst>
              <a:ext uri="{FF2B5EF4-FFF2-40B4-BE49-F238E27FC236}">
                <a16:creationId xmlns:a16="http://schemas.microsoft.com/office/drawing/2014/main" id="{A1F1E9DC-D08F-4E14-03BC-B76D5B6263F6}"/>
              </a:ext>
            </a:extLst>
          </p:cNvPr>
          <p:cNvGraphicFramePr/>
          <p:nvPr/>
        </p:nvGraphicFramePr>
        <p:xfrm>
          <a:off x="440367" y="2096028"/>
          <a:ext cx="4092485" cy="3766197"/>
        </p:xfrm>
        <a:graphic>
          <a:graphicData uri="http://schemas.openxmlformats.org/drawingml/2006/chart">
            <c:chart xmlns:c="http://schemas.openxmlformats.org/drawingml/2006/chart" xmlns:r="http://schemas.openxmlformats.org/officeDocument/2006/relationships" r:id="rId6"/>
          </a:graphicData>
        </a:graphic>
      </p:graphicFrame>
      <p:sp>
        <p:nvSpPr>
          <p:cNvPr id="56" name="TextBox 55">
            <a:extLst>
              <a:ext uri="{FF2B5EF4-FFF2-40B4-BE49-F238E27FC236}">
                <a16:creationId xmlns:a16="http://schemas.microsoft.com/office/drawing/2014/main" id="{3D126744-B611-ABEA-F877-65E4BE161975}"/>
              </a:ext>
            </a:extLst>
          </p:cNvPr>
          <p:cNvSpPr txBox="1"/>
          <p:nvPr/>
        </p:nvSpPr>
        <p:spPr>
          <a:xfrm>
            <a:off x="10656295" y="4313759"/>
            <a:ext cx="769862" cy="239155"/>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$75</a:t>
            </a:r>
          </a:p>
        </p:txBody>
      </p:sp>
      <p:sp>
        <p:nvSpPr>
          <p:cNvPr id="57" name="TextBox 56">
            <a:extLst>
              <a:ext uri="{FF2B5EF4-FFF2-40B4-BE49-F238E27FC236}">
                <a16:creationId xmlns:a16="http://schemas.microsoft.com/office/drawing/2014/main" id="{9D657CFC-76A4-FC5A-F150-4B02357E7196}"/>
              </a:ext>
            </a:extLst>
          </p:cNvPr>
          <p:cNvSpPr txBox="1"/>
          <p:nvPr/>
        </p:nvSpPr>
        <p:spPr>
          <a:xfrm>
            <a:off x="10656295" y="2826139"/>
            <a:ext cx="769862" cy="239155"/>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$335</a:t>
            </a:r>
          </a:p>
        </p:txBody>
      </p:sp>
      <p:sp>
        <p:nvSpPr>
          <p:cNvPr id="58" name="TextBox 57">
            <a:extLst>
              <a:ext uri="{FF2B5EF4-FFF2-40B4-BE49-F238E27FC236}">
                <a16:creationId xmlns:a16="http://schemas.microsoft.com/office/drawing/2014/main" id="{B12A6033-438B-BA0D-8AE3-CB5DC8F70E0A}"/>
              </a:ext>
            </a:extLst>
          </p:cNvPr>
          <p:cNvSpPr txBox="1"/>
          <p:nvPr/>
        </p:nvSpPr>
        <p:spPr>
          <a:xfrm>
            <a:off x="10656295" y="5471683"/>
            <a:ext cx="769862" cy="239155"/>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$50</a:t>
            </a:r>
          </a:p>
        </p:txBody>
      </p:sp>
      <p:sp>
        <p:nvSpPr>
          <p:cNvPr id="61" name="TextBox 60">
            <a:extLst>
              <a:ext uri="{FF2B5EF4-FFF2-40B4-BE49-F238E27FC236}">
                <a16:creationId xmlns:a16="http://schemas.microsoft.com/office/drawing/2014/main" id="{0F57708B-5AAE-957B-2251-15FE33D48C2C}"/>
              </a:ext>
            </a:extLst>
          </p:cNvPr>
          <p:cNvSpPr txBox="1"/>
          <p:nvPr/>
        </p:nvSpPr>
        <p:spPr>
          <a:xfrm>
            <a:off x="10656295" y="4810843"/>
            <a:ext cx="769862" cy="239155"/>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$125</a:t>
            </a:r>
          </a:p>
        </p:txBody>
      </p:sp>
      <p:sp>
        <p:nvSpPr>
          <p:cNvPr id="62" name="TextBox 61">
            <a:extLst>
              <a:ext uri="{FF2B5EF4-FFF2-40B4-BE49-F238E27FC236}">
                <a16:creationId xmlns:a16="http://schemas.microsoft.com/office/drawing/2014/main" id="{728493A4-FFE7-E0F2-1CCB-BAF590769A27}"/>
              </a:ext>
            </a:extLst>
          </p:cNvPr>
          <p:cNvSpPr txBox="1"/>
          <p:nvPr/>
        </p:nvSpPr>
        <p:spPr>
          <a:xfrm>
            <a:off x="10656295" y="5151055"/>
            <a:ext cx="769862" cy="239155"/>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$130</a:t>
            </a:r>
          </a:p>
        </p:txBody>
      </p:sp>
      <p:sp>
        <p:nvSpPr>
          <p:cNvPr id="65" name="TextBox 64">
            <a:extLst>
              <a:ext uri="{FF2B5EF4-FFF2-40B4-BE49-F238E27FC236}">
                <a16:creationId xmlns:a16="http://schemas.microsoft.com/office/drawing/2014/main" id="{A64496B9-FF5A-9BF0-61D8-75F1B9AF5A96}"/>
              </a:ext>
            </a:extLst>
          </p:cNvPr>
          <p:cNvSpPr txBox="1"/>
          <p:nvPr/>
        </p:nvSpPr>
        <p:spPr>
          <a:xfrm>
            <a:off x="851373" y="5724497"/>
            <a:ext cx="431922" cy="239155"/>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1100">
                <a:solidFill>
                  <a:schemeClr val="bg1">
                    <a:lumMod val="50000"/>
                  </a:schemeClr>
                </a:solidFill>
                <a:latin typeface="Arial" panose="020B0604020202020204" pitchFamily="34" charset="0"/>
                <a:cs typeface="Arial" panose="020B0604020202020204" pitchFamily="34" charset="0"/>
              </a:rPr>
              <a:t>2025</a:t>
            </a:r>
            <a:endParaRPr kumimoji="0" lang="en-US" sz="1100" b="0" i="0" u="none" strike="noStrike" kern="1200" cap="none" spc="0" normalizeH="0" baseline="0" noProof="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E5544B9A-3120-D2A0-7847-63D5B60E6C92}"/>
              </a:ext>
            </a:extLst>
          </p:cNvPr>
          <p:cNvSpPr txBox="1"/>
          <p:nvPr/>
        </p:nvSpPr>
        <p:spPr>
          <a:xfrm>
            <a:off x="3903607" y="5742815"/>
            <a:ext cx="431922" cy="239155"/>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1100">
                <a:solidFill>
                  <a:schemeClr val="bg1">
                    <a:lumMod val="50000"/>
                  </a:schemeClr>
                </a:solidFill>
                <a:latin typeface="Arial" panose="020B0604020202020204" pitchFamily="34" charset="0"/>
                <a:cs typeface="Arial" panose="020B0604020202020204" pitchFamily="34" charset="0"/>
              </a:rPr>
              <a:t>2029</a:t>
            </a:r>
            <a:endParaRPr kumimoji="0" lang="en-US" sz="1100" b="0" i="0" u="none" strike="noStrike" kern="1200" cap="none" spc="0" normalizeH="0" baseline="0" noProof="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85D6EC6A-895C-AB3F-EC35-3AB187246A80}"/>
              </a:ext>
            </a:extLst>
          </p:cNvPr>
          <p:cNvSpPr/>
          <p:nvPr/>
        </p:nvSpPr>
        <p:spPr>
          <a:xfrm>
            <a:off x="1411617" y="6071715"/>
            <a:ext cx="9368767" cy="356616"/>
          </a:xfrm>
          <a:prstGeom prst="rect">
            <a:avLst/>
          </a:prstGeom>
          <a:solidFill>
            <a:schemeClr val="tx2"/>
          </a:solidFill>
        </p:spPr>
        <p:txBody>
          <a:bodyPr wrap="square" lIns="0" tIns="0" rIns="0" bIns="0" rtlCol="0" anchor="ctr">
            <a:noAutofit/>
          </a:bodyPr>
          <a:lstStyle/>
          <a:p>
            <a:pPr algn="ctr">
              <a:lnSpc>
                <a:spcPct val="95000"/>
              </a:lnSpc>
            </a:pPr>
            <a:r>
              <a:rPr lang="en-US" b="1">
                <a:solidFill>
                  <a:schemeClr val="bg1"/>
                </a:solidFill>
              </a:rPr>
              <a:t>Key Programs Drive $1.7B Cumulative Growth 2025 - 2029</a:t>
            </a:r>
          </a:p>
        </p:txBody>
      </p:sp>
      <p:sp>
        <p:nvSpPr>
          <p:cNvPr id="3" name="Arrow: Pentagon 2">
            <a:extLst>
              <a:ext uri="{FF2B5EF4-FFF2-40B4-BE49-F238E27FC236}">
                <a16:creationId xmlns:a16="http://schemas.microsoft.com/office/drawing/2014/main" id="{A0E1ECC9-CDBA-E6CB-1488-68B15EAEEA36}"/>
              </a:ext>
            </a:extLst>
          </p:cNvPr>
          <p:cNvSpPr/>
          <p:nvPr/>
        </p:nvSpPr>
        <p:spPr>
          <a:xfrm>
            <a:off x="6942127" y="2492953"/>
            <a:ext cx="1441937" cy="274320"/>
          </a:xfrm>
          <a:prstGeom prst="homePlate">
            <a:avLst/>
          </a:prstGeom>
          <a:solidFill>
            <a:srgbClr val="BAC0D0"/>
          </a:solidFill>
          <a:ln>
            <a:solidFill>
              <a:srgbClr val="152C73"/>
            </a:solidFill>
          </a:ln>
        </p:spPr>
        <p:style>
          <a:lnRef idx="0">
            <a:schemeClr val="accent1"/>
          </a:lnRef>
          <a:fillRef idx="1">
            <a:schemeClr val="accent1"/>
          </a:fillRef>
          <a:effectRef idx="0">
            <a:schemeClr val="dk1"/>
          </a:effectRef>
          <a:fontRef idx="minor">
            <a:schemeClr val="lt1"/>
          </a:fontRef>
        </p:style>
        <p:txBody>
          <a:bodyPr lIns="0" rIns="0" rtlCol="0" anchor="ctr"/>
          <a:lstStyle/>
          <a:p>
            <a:pPr marL="57150" marR="0" lvl="0" indent="0" algn="l" defTabSz="914400"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Whole home </a:t>
            </a:r>
          </a:p>
          <a:p>
            <a:pPr marL="57150" marR="0" lvl="0" indent="0" algn="l" defTabSz="914400"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Battery</a:t>
            </a:r>
            <a:r>
              <a:rPr lang="en-US" sz="1000">
                <a:solidFill>
                  <a:srgbClr val="000000"/>
                </a:solidFill>
                <a:latin typeface="Arial" panose="020B0604020202020204" pitchFamily="34" charset="0"/>
                <a:cs typeface="Arial" panose="020B0604020202020204" pitchFamily="34" charset="0"/>
              </a:rPr>
              <a:t> &amp;</a:t>
            </a:r>
            <a:r>
              <a:rPr kumimoji="0" lang="en-US" sz="1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Solar</a:t>
            </a:r>
          </a:p>
        </p:txBody>
      </p:sp>
      <p:cxnSp>
        <p:nvCxnSpPr>
          <p:cNvPr id="35" name="Straight Connector 34">
            <a:extLst>
              <a:ext uri="{FF2B5EF4-FFF2-40B4-BE49-F238E27FC236}">
                <a16:creationId xmlns:a16="http://schemas.microsoft.com/office/drawing/2014/main" id="{9108B8E4-BF04-766D-B804-1916205A89EA}"/>
              </a:ext>
            </a:extLst>
          </p:cNvPr>
          <p:cNvCxnSpPr>
            <a:cxnSpLocks/>
          </p:cNvCxnSpPr>
          <p:nvPr/>
        </p:nvCxnSpPr>
        <p:spPr>
          <a:xfrm>
            <a:off x="4648202" y="5442082"/>
            <a:ext cx="6894742" cy="0"/>
          </a:xfrm>
          <a:prstGeom prst="line">
            <a:avLst/>
          </a:prstGeom>
          <a:ln w="3175" cap="sq">
            <a:solidFill>
              <a:schemeClr val="bg1">
                <a:lumMod val="85000"/>
              </a:schemeClr>
            </a:solidFill>
          </a:ln>
        </p:spPr>
        <p:style>
          <a:lnRef idx="1">
            <a:schemeClr val="accent1"/>
          </a:lnRef>
          <a:fillRef idx="0">
            <a:schemeClr val="accent1"/>
          </a:fillRef>
          <a:effectRef idx="0">
            <a:schemeClr val="dk1"/>
          </a:effectRef>
          <a:fontRef idx="minor">
            <a:schemeClr val="lt1"/>
          </a:fontRef>
        </p:style>
      </p:cxnSp>
      <p:sp>
        <p:nvSpPr>
          <p:cNvPr id="41" name="Arrow: Pentagon 40">
            <a:extLst>
              <a:ext uri="{FF2B5EF4-FFF2-40B4-BE49-F238E27FC236}">
                <a16:creationId xmlns:a16="http://schemas.microsoft.com/office/drawing/2014/main" id="{31F0BA67-C1AF-462D-2B75-118583C84906}"/>
              </a:ext>
            </a:extLst>
          </p:cNvPr>
          <p:cNvSpPr/>
          <p:nvPr/>
        </p:nvSpPr>
        <p:spPr>
          <a:xfrm>
            <a:off x="7091016" y="2799215"/>
            <a:ext cx="1422498" cy="274320"/>
          </a:xfrm>
          <a:prstGeom prst="homePlate">
            <a:avLst/>
          </a:prstGeom>
          <a:solidFill>
            <a:srgbClr val="BAC0D0"/>
          </a:solidFill>
          <a:ln>
            <a:solidFill>
              <a:srgbClr val="152C73"/>
            </a:solidFill>
          </a:ln>
        </p:spPr>
        <p:style>
          <a:lnRef idx="0">
            <a:schemeClr val="accent1"/>
          </a:lnRef>
          <a:fillRef idx="1">
            <a:schemeClr val="accent1"/>
          </a:fillRef>
          <a:effectRef idx="0">
            <a:schemeClr val="dk1"/>
          </a:effectRef>
          <a:fontRef idx="minor">
            <a:schemeClr val="lt1"/>
          </a:fontRef>
        </p:style>
        <p:txBody>
          <a:bodyPr lIns="0" rIns="0" rtlCol="0" anchor="ctr"/>
          <a:lstStyle/>
          <a:p>
            <a:pPr marL="57150" marR="0" lvl="0" indent="0" algn="ctr" defTabSz="914400"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err="1">
                <a:ln>
                  <a:noFill/>
                </a:ln>
                <a:solidFill>
                  <a:srgbClr val="000000"/>
                </a:solidFill>
                <a:effectLst/>
                <a:uLnTx/>
                <a:uFillTx/>
                <a:latin typeface="Arial" panose="020B0604020202020204" pitchFamily="34" charset="0"/>
                <a:cs typeface="Arial" panose="020B0604020202020204" pitchFamily="34" charset="0"/>
              </a:rPr>
              <a:t>eDragon</a:t>
            </a:r>
            <a:r>
              <a:rPr kumimoji="0" lang="en-US" sz="1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Entry</a:t>
            </a:r>
          </a:p>
        </p:txBody>
      </p:sp>
      <p:sp>
        <p:nvSpPr>
          <p:cNvPr id="52" name="Arrow: Pentagon 51">
            <a:extLst>
              <a:ext uri="{FF2B5EF4-FFF2-40B4-BE49-F238E27FC236}">
                <a16:creationId xmlns:a16="http://schemas.microsoft.com/office/drawing/2014/main" id="{5030A7FC-DC6A-E478-2EB5-BB2B1EDA8593}"/>
              </a:ext>
            </a:extLst>
          </p:cNvPr>
          <p:cNvSpPr/>
          <p:nvPr/>
        </p:nvSpPr>
        <p:spPr>
          <a:xfrm>
            <a:off x="6522588" y="3100924"/>
            <a:ext cx="3598841" cy="274320"/>
          </a:xfrm>
          <a:prstGeom prst="homePlate">
            <a:avLst/>
          </a:prstGeom>
          <a:solidFill>
            <a:srgbClr val="BAC0D0"/>
          </a:solidFill>
          <a:ln>
            <a:solidFill>
              <a:srgbClr val="152C73"/>
            </a:solidFill>
          </a:ln>
        </p:spPr>
        <p:style>
          <a:lnRef idx="0">
            <a:schemeClr val="accent1"/>
          </a:lnRef>
          <a:fillRef idx="1">
            <a:schemeClr val="accent1"/>
          </a:fillRef>
          <a:effectRef idx="0">
            <a:schemeClr val="dk1"/>
          </a:effectRef>
          <a:fontRef idx="minor">
            <a:schemeClr val="lt1"/>
          </a:fontRef>
        </p:style>
        <p:txBody>
          <a:bodyPr lIns="0" rIns="0" rtlCol="0" anchor="ctr"/>
          <a:lstStyle/>
          <a:p>
            <a:pPr marL="57150" marR="0" lvl="0" indent="0" algn="ctr" defTabSz="914400"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VPP Expansion</a:t>
            </a:r>
          </a:p>
        </p:txBody>
      </p:sp>
      <p:sp>
        <p:nvSpPr>
          <p:cNvPr id="53" name="Arrow: Pentagon 52">
            <a:extLst>
              <a:ext uri="{FF2B5EF4-FFF2-40B4-BE49-F238E27FC236}">
                <a16:creationId xmlns:a16="http://schemas.microsoft.com/office/drawing/2014/main" id="{F69490D8-E04C-D008-9FB6-7324CA59A06E}"/>
              </a:ext>
            </a:extLst>
          </p:cNvPr>
          <p:cNvSpPr/>
          <p:nvPr/>
        </p:nvSpPr>
        <p:spPr>
          <a:xfrm>
            <a:off x="7799788" y="4445014"/>
            <a:ext cx="672814" cy="274320"/>
          </a:xfrm>
          <a:prstGeom prst="homePlate">
            <a:avLst/>
          </a:prstGeom>
          <a:solidFill>
            <a:srgbClr val="61B549"/>
          </a:solidFill>
          <a:ln>
            <a:solidFill>
              <a:srgbClr val="152C73"/>
            </a:solidFill>
          </a:ln>
        </p:spPr>
        <p:style>
          <a:lnRef idx="0">
            <a:schemeClr val="accent1"/>
          </a:lnRef>
          <a:fillRef idx="1">
            <a:schemeClr val="accent1"/>
          </a:fillRef>
          <a:effectRef idx="0">
            <a:schemeClr val="dk1"/>
          </a:effectRef>
          <a:fontRef idx="minor">
            <a:schemeClr val="lt1"/>
          </a:fontRef>
        </p:style>
        <p:txBody>
          <a:bodyPr lIns="0" rIns="0" rtlCol="0" anchor="ctr"/>
          <a:lstStyle/>
          <a:p>
            <a:pPr marL="57150" marR="0" lvl="0" indent="0" algn="r" defTabSz="914400" rtl="0" eaLnBrk="1" fontAlgn="auto" latinLnBrk="0" hangingPunct="1">
              <a:lnSpc>
                <a:spcPct val="95000"/>
              </a:lnSpc>
              <a:spcBef>
                <a:spcPts val="0"/>
              </a:spcBef>
              <a:spcAft>
                <a:spcPts val="0"/>
              </a:spcAft>
              <a:buClrTx/>
              <a:buSzTx/>
              <a:buFontTx/>
              <a:buNone/>
              <a:tabLst/>
              <a:defRPr/>
            </a:pPr>
            <a:r>
              <a:rPr lang="en-US" sz="1000">
                <a:solidFill>
                  <a:srgbClr val="000000"/>
                </a:solidFill>
                <a:latin typeface="Arial" panose="020B0604020202020204" pitchFamily="34" charset="0"/>
                <a:cs typeface="Arial" panose="020B0604020202020204" pitchFamily="34" charset="0"/>
              </a:rPr>
              <a:t>Infinity</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4" name="Arrow: Pentagon 53">
            <a:extLst>
              <a:ext uri="{FF2B5EF4-FFF2-40B4-BE49-F238E27FC236}">
                <a16:creationId xmlns:a16="http://schemas.microsoft.com/office/drawing/2014/main" id="{4523F6E0-5116-D54D-EC21-43B8BA030702}"/>
              </a:ext>
            </a:extLst>
          </p:cNvPr>
          <p:cNvSpPr/>
          <p:nvPr/>
        </p:nvSpPr>
        <p:spPr>
          <a:xfrm>
            <a:off x="6942126" y="4139890"/>
            <a:ext cx="917911" cy="274320"/>
          </a:xfrm>
          <a:prstGeom prst="homePlate">
            <a:avLst/>
          </a:prstGeom>
          <a:solidFill>
            <a:srgbClr val="61B549"/>
          </a:solidFill>
          <a:ln>
            <a:solidFill>
              <a:srgbClr val="152C73"/>
            </a:solidFill>
          </a:ln>
        </p:spPr>
        <p:style>
          <a:lnRef idx="0">
            <a:schemeClr val="accent1"/>
          </a:lnRef>
          <a:fillRef idx="1">
            <a:schemeClr val="accent1"/>
          </a:fillRef>
          <a:effectRef idx="0">
            <a:schemeClr val="dk1"/>
          </a:effectRef>
          <a:fontRef idx="minor">
            <a:schemeClr val="lt1"/>
          </a:fontRef>
        </p:style>
        <p:txBody>
          <a:bodyPr lIns="0" rIns="0" rtlCol="0" anchor="ctr"/>
          <a:lstStyle/>
          <a:p>
            <a:pPr marL="57150" marR="0" lvl="0" indent="0" algn="l" defTabSz="914400" rtl="0" eaLnBrk="1" fontAlgn="auto" latinLnBrk="0" hangingPunct="1">
              <a:lnSpc>
                <a:spcPct val="95000"/>
              </a:lnSpc>
              <a:spcBef>
                <a:spcPts val="0"/>
              </a:spcBef>
              <a:spcAft>
                <a:spcPts val="0"/>
              </a:spcAft>
              <a:buClrTx/>
              <a:buSzTx/>
              <a:buFontTx/>
              <a:buNone/>
              <a:tabLst/>
              <a:defRPr/>
            </a:pPr>
            <a:r>
              <a:rPr lang="en-US" sz="1000" dirty="0">
                <a:solidFill>
                  <a:srgbClr val="000000"/>
                </a:solidFill>
                <a:latin typeface="Arial" panose="020B0604020202020204" pitchFamily="34" charset="0"/>
                <a:cs typeface="Arial" panose="020B0604020202020204" pitchFamily="34" charset="0"/>
              </a:rPr>
              <a:t>Entry </a:t>
            </a:r>
            <a:r>
              <a:rPr lang="en-US" sz="1000" dirty="0" err="1">
                <a:solidFill>
                  <a:srgbClr val="000000"/>
                </a:solidFill>
                <a:latin typeface="Arial" panose="020B0604020202020204" pitchFamily="34" charset="0"/>
                <a:cs typeface="Arial" panose="020B0604020202020204" pitchFamily="34" charset="0"/>
              </a:rPr>
              <a:t>InteliSense</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6D2BAE5A-6CBF-F3F3-5CC9-98645F768015}"/>
              </a:ext>
            </a:extLst>
          </p:cNvPr>
          <p:cNvSpPr txBox="1"/>
          <p:nvPr/>
        </p:nvSpPr>
        <p:spPr>
          <a:xfrm>
            <a:off x="4694383" y="3684279"/>
            <a:ext cx="1447302" cy="239155"/>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Domestic</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Hot </a:t>
            </a:r>
            <a:r>
              <a:rPr lang="en-US" sz="1200">
                <a:solidFill>
                  <a:srgbClr val="000000"/>
                </a:solidFill>
                <a:latin typeface="Arial" panose="020B0604020202020204" pitchFamily="34" charset="0"/>
                <a:cs typeface="Arial" panose="020B0604020202020204" pitchFamily="34" charset="0"/>
              </a:rPr>
              <a:t>Water</a:t>
            </a:r>
            <a:endParaRPr kumimoji="0"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A37F64DA-8F03-258D-BB8A-933D57A10216}"/>
              </a:ext>
            </a:extLst>
          </p:cNvPr>
          <p:cNvSpPr txBox="1"/>
          <p:nvPr/>
        </p:nvSpPr>
        <p:spPr>
          <a:xfrm>
            <a:off x="10656295" y="3684279"/>
            <a:ext cx="769862" cy="239155"/>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$100</a:t>
            </a:r>
          </a:p>
        </p:txBody>
      </p:sp>
      <p:pic>
        <p:nvPicPr>
          <p:cNvPr id="20" name="Picture 19">
            <a:extLst>
              <a:ext uri="{FF2B5EF4-FFF2-40B4-BE49-F238E27FC236}">
                <a16:creationId xmlns:a16="http://schemas.microsoft.com/office/drawing/2014/main" id="{F8194308-C2AF-4D85-CBF1-C6AA316B2DC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t="-595" b="-1151"/>
          <a:stretch/>
        </p:blipFill>
        <p:spPr>
          <a:xfrm>
            <a:off x="6128176" y="4151883"/>
            <a:ext cx="383719" cy="562906"/>
          </a:xfrm>
          <a:prstGeom prst="rect">
            <a:avLst/>
          </a:prstGeom>
        </p:spPr>
      </p:pic>
      <p:pic>
        <p:nvPicPr>
          <p:cNvPr id="30" name="Picture 29">
            <a:extLst>
              <a:ext uri="{FF2B5EF4-FFF2-40B4-BE49-F238E27FC236}">
                <a16:creationId xmlns:a16="http://schemas.microsoft.com/office/drawing/2014/main" id="{E1FBCC7E-B414-E770-1E5F-384C96673E8E}"/>
              </a:ext>
            </a:extLst>
          </p:cNvPr>
          <p:cNvPicPr>
            <a:picLocks noChangeAspect="1"/>
          </p:cNvPicPr>
          <p:nvPr/>
        </p:nvPicPr>
        <p:blipFill>
          <a:blip r:embed="rId8" cstate="hqprint">
            <a:extLst>
              <a:ext uri="{BEBA8EAE-BF5A-486C-A8C5-ECC9F3942E4B}">
                <a14:imgProps xmlns:a14="http://schemas.microsoft.com/office/drawing/2010/main">
                  <a14:imgLayer r:embed="rId9">
                    <a14:imgEffect>
                      <a14:backgroundRemoval t="3429" b="94857" l="9524" r="89744">
                        <a14:foregroundMark x1="43223" y1="5143" x2="41758" y2="10286"/>
                        <a14:foregroundMark x1="78388" y1="13714" x2="77289" y2="29714"/>
                        <a14:foregroundMark x1="77289" y1="29714" x2="85714" y2="44571"/>
                        <a14:foregroundMark x1="85714" y1="44571" x2="81319" y2="64857"/>
                        <a14:foregroundMark x1="81319" y1="64857" x2="81685" y2="80286"/>
                        <a14:foregroundMark x1="81685" y1="80286" x2="81685" y2="80286"/>
                        <a14:foregroundMark x1="82051" y1="34000" x2="81319" y2="16857"/>
                        <a14:foregroundMark x1="76190" y1="10857" x2="78022" y2="8571"/>
                        <a14:foregroundMark x1="75458" y1="7429" x2="82051" y2="9714"/>
                        <a14:foregroundMark x1="79121" y1="10000" x2="79121" y2="10000"/>
                        <a14:foregroundMark x1="80952" y1="7714" x2="80952" y2="7714"/>
                        <a14:foregroundMark x1="75824" y1="6571" x2="75824" y2="6571"/>
                        <a14:foregroundMark x1="75092" y1="6286" x2="69884" y2="4545"/>
                        <a14:foregroundMark x1="78022" y1="91143" x2="76923" y2="80000"/>
                        <a14:foregroundMark x1="44322" y1="85143" x2="50549" y2="79714"/>
                        <a14:foregroundMark x1="52747" y1="94286" x2="52747" y2="94286"/>
                        <a14:foregroundMark x1="71062" y1="94857" x2="71062" y2="94857"/>
                        <a14:foregroundMark x1="13187" y1="82857" x2="13187" y2="82857"/>
                        <a14:foregroundMark x1="43956" y1="3714" x2="43956" y2="3714"/>
                        <a14:foregroundMark x1="52747" y1="5143" x2="52747" y2="5143"/>
                        <a14:foregroundMark x1="63370" y1="5429" x2="63370" y2="5429"/>
                        <a14:foregroundMark x1="63736" y1="5429" x2="63736" y2="5429"/>
                        <a14:foregroundMark x1="22344" y1="3714" x2="22344" y2="3714"/>
                        <a14:foregroundMark x1="48352" y1="4000" x2="65934" y2="7429"/>
                        <a14:foregroundMark x1="48352" y1="5143" x2="31136" y2="5143"/>
                        <a14:foregroundMark x1="31136" y1="3429" x2="34432" y2="3429"/>
                        <a14:foregroundMark x1="26740" y1="4571" x2="26740" y2="4571"/>
                        <a14:foregroundMark x1="27839" y1="3429" x2="27839" y2="3429"/>
                        <a14:foregroundMark x1="24542" y1="4000" x2="24542" y2="4000"/>
                        <a14:backgroundMark x1="57875" y1="571" x2="57875" y2="571"/>
                        <a14:backgroundMark x1="61538" y1="857" x2="72894" y2="857"/>
                        <a14:backgroundMark x1="26374" y1="286" x2="33245" y2="844"/>
                        <a14:backgroundMark x1="54579" y1="857" x2="54579" y2="857"/>
                        <a14:backgroundMark x1="52015" y1="1714" x2="52015" y2="1714"/>
                        <a14:backgroundMark x1="49451" y1="1429" x2="49451" y2="1429"/>
                        <a14:backgroundMark x1="44689" y1="1143" x2="44689" y2="1143"/>
                        <a14:backgroundMark x1="22711" y1="3714" x2="22711" y2="3714"/>
                      </a14:backgroundRemoval>
                    </a14:imgEffect>
                  </a14:imgLayer>
                </a14:imgProps>
              </a:ext>
              <a:ext uri="{28A0092B-C50C-407E-A947-70E740481C1C}">
                <a14:useLocalDpi xmlns:a14="http://schemas.microsoft.com/office/drawing/2010/main"/>
              </a:ext>
            </a:extLst>
          </a:blip>
          <a:stretch>
            <a:fillRect/>
          </a:stretch>
        </p:blipFill>
        <p:spPr>
          <a:xfrm>
            <a:off x="6511895" y="4141928"/>
            <a:ext cx="454597" cy="582816"/>
          </a:xfrm>
          <a:prstGeom prst="rect">
            <a:avLst/>
          </a:prstGeom>
        </p:spPr>
      </p:pic>
      <p:sp>
        <p:nvSpPr>
          <p:cNvPr id="4" name="Arrow: Pentagon 3">
            <a:extLst>
              <a:ext uri="{FF2B5EF4-FFF2-40B4-BE49-F238E27FC236}">
                <a16:creationId xmlns:a16="http://schemas.microsoft.com/office/drawing/2014/main" id="{D4E31205-B99C-1716-D995-1F7F141EEA50}"/>
              </a:ext>
            </a:extLst>
          </p:cNvPr>
          <p:cNvSpPr/>
          <p:nvPr/>
        </p:nvSpPr>
        <p:spPr>
          <a:xfrm>
            <a:off x="6227584" y="5454100"/>
            <a:ext cx="645291" cy="274320"/>
          </a:xfrm>
          <a:prstGeom prst="homePlate">
            <a:avLst/>
          </a:prstGeom>
          <a:solidFill>
            <a:srgbClr val="617080"/>
          </a:solidFill>
          <a:ln>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DOE</a:t>
            </a:r>
          </a:p>
        </p:txBody>
      </p:sp>
      <p:sp>
        <p:nvSpPr>
          <p:cNvPr id="79" name="Arrow: Pentagon 78">
            <a:extLst>
              <a:ext uri="{FF2B5EF4-FFF2-40B4-BE49-F238E27FC236}">
                <a16:creationId xmlns:a16="http://schemas.microsoft.com/office/drawing/2014/main" id="{DC1BDF9D-8FB3-B0F7-26EC-935FAAEC237E}"/>
              </a:ext>
            </a:extLst>
          </p:cNvPr>
          <p:cNvSpPr/>
          <p:nvPr/>
        </p:nvSpPr>
        <p:spPr>
          <a:xfrm>
            <a:off x="6942126" y="4447679"/>
            <a:ext cx="1012473" cy="274320"/>
          </a:xfrm>
          <a:prstGeom prst="homePlate">
            <a:avLst/>
          </a:prstGeom>
          <a:solidFill>
            <a:srgbClr val="61B549"/>
          </a:solidFill>
          <a:ln>
            <a:solidFill>
              <a:srgbClr val="152C73"/>
            </a:solidFill>
          </a:ln>
        </p:spPr>
        <p:style>
          <a:lnRef idx="0">
            <a:schemeClr val="accent1"/>
          </a:lnRef>
          <a:fillRef idx="1">
            <a:schemeClr val="accent1"/>
          </a:fillRef>
          <a:effectRef idx="0">
            <a:schemeClr val="dk1"/>
          </a:effectRef>
          <a:fontRef idx="minor">
            <a:schemeClr val="lt1"/>
          </a:fontRef>
        </p:style>
        <p:txBody>
          <a:bodyPr lIns="0" rIns="0" rtlCol="0" anchor="ctr"/>
          <a:lstStyle/>
          <a:p>
            <a:pPr marL="57150" marR="0" lvl="0" indent="0" algn="l" defTabSz="914400" rtl="0" eaLnBrk="1" fontAlgn="auto" latinLnBrk="0" hangingPunct="1">
              <a:lnSpc>
                <a:spcPct val="95000"/>
              </a:lnSpc>
              <a:spcBef>
                <a:spcPts val="0"/>
              </a:spcBef>
              <a:spcAft>
                <a:spcPts val="0"/>
              </a:spcAft>
              <a:buClrTx/>
              <a:buSzTx/>
              <a:buFontTx/>
              <a:buNone/>
              <a:tabLst/>
              <a:defRPr/>
            </a:pPr>
            <a:r>
              <a:rPr lang="en-US" sz="1000" err="1">
                <a:solidFill>
                  <a:srgbClr val="000000"/>
                </a:solidFill>
                <a:latin typeface="Arial" panose="020B0604020202020204" pitchFamily="34" charset="0"/>
                <a:cs typeface="Arial" panose="020B0604020202020204" pitchFamily="34" charset="0"/>
              </a:rPr>
              <a:t>ecobee</a:t>
            </a:r>
            <a:r>
              <a:rPr lang="en-US" sz="1000">
                <a:solidFill>
                  <a:srgbClr val="000000"/>
                </a:solidFill>
                <a:latin typeface="Arial" panose="020B0604020202020204" pitchFamily="34" charset="0"/>
                <a:cs typeface="Arial" panose="020B0604020202020204" pitchFamily="34" charset="0"/>
              </a:rPr>
              <a:t> Replacement</a:t>
            </a:r>
            <a:endParaRPr kumimoji="0" lang="en-US" sz="1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4" name="Arrow: Pentagon 93">
            <a:extLst>
              <a:ext uri="{FF2B5EF4-FFF2-40B4-BE49-F238E27FC236}">
                <a16:creationId xmlns:a16="http://schemas.microsoft.com/office/drawing/2014/main" id="{E8938640-9C63-E102-5FD0-00338BD7F7A2}"/>
              </a:ext>
            </a:extLst>
          </p:cNvPr>
          <p:cNvSpPr/>
          <p:nvPr/>
        </p:nvSpPr>
        <p:spPr>
          <a:xfrm>
            <a:off x="7954600" y="5133472"/>
            <a:ext cx="2166829" cy="274320"/>
          </a:xfrm>
          <a:prstGeom prst="homePlate">
            <a:avLst/>
          </a:prstGeom>
          <a:solidFill>
            <a:srgbClr val="152C73"/>
          </a:solidFill>
          <a:ln>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r" defTabSz="914400" rtl="0" eaLnBrk="1" fontAlgn="auto" latinLnBrk="0" hangingPunct="1">
              <a:lnSpc>
                <a:spcPct val="95000"/>
              </a:lnSpc>
              <a:spcBef>
                <a:spcPts val="0"/>
              </a:spcBef>
              <a:spcAft>
                <a:spcPts val="0"/>
              </a:spcAft>
              <a:buClrTx/>
              <a:buSzTx/>
              <a:buFontTx/>
              <a:buNone/>
              <a:tabLst/>
              <a:defRPr/>
            </a:pPr>
            <a:r>
              <a:rPr lang="en-US" sz="1000">
                <a:solidFill>
                  <a:schemeClr val="bg1"/>
                </a:solidFill>
                <a:latin typeface="Arial" panose="020B0604020202020204" pitchFamily="34" charset="0"/>
                <a:cs typeface="Arial" panose="020B0604020202020204" pitchFamily="34" charset="0"/>
              </a:rPr>
              <a:t> Mini + Deluxe AC/HP</a:t>
            </a:r>
            <a:r>
              <a:rPr kumimoji="0" lang="en-US" sz="10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 </a:t>
            </a:r>
          </a:p>
        </p:txBody>
      </p:sp>
      <p:sp>
        <p:nvSpPr>
          <p:cNvPr id="95" name="Arrow: Pentagon 94">
            <a:extLst>
              <a:ext uri="{FF2B5EF4-FFF2-40B4-BE49-F238E27FC236}">
                <a16:creationId xmlns:a16="http://schemas.microsoft.com/office/drawing/2014/main" id="{2B786BD2-8D36-D82D-6C3F-3869A3EA9A1D}"/>
              </a:ext>
            </a:extLst>
          </p:cNvPr>
          <p:cNvSpPr/>
          <p:nvPr/>
        </p:nvSpPr>
        <p:spPr>
          <a:xfrm>
            <a:off x="7010036" y="5133472"/>
            <a:ext cx="1589988" cy="274320"/>
          </a:xfrm>
          <a:prstGeom prst="homePlate">
            <a:avLst/>
          </a:prstGeom>
          <a:solidFill>
            <a:srgbClr val="152C73"/>
          </a:solidFill>
          <a:ln>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lvl="0" algn="r"/>
            <a:r>
              <a:rPr lang="en-US" sz="1000"/>
              <a:t>Entry AC/HP</a:t>
            </a:r>
          </a:p>
        </p:txBody>
      </p:sp>
      <p:sp>
        <p:nvSpPr>
          <p:cNvPr id="97" name="Arrow: Pentagon 96">
            <a:extLst>
              <a:ext uri="{FF2B5EF4-FFF2-40B4-BE49-F238E27FC236}">
                <a16:creationId xmlns:a16="http://schemas.microsoft.com/office/drawing/2014/main" id="{94E9EC5B-7873-D7CB-1DE7-9EC57B1B3549}"/>
              </a:ext>
            </a:extLst>
          </p:cNvPr>
          <p:cNvSpPr/>
          <p:nvPr/>
        </p:nvSpPr>
        <p:spPr>
          <a:xfrm>
            <a:off x="6153021" y="5133472"/>
            <a:ext cx="1358383" cy="274320"/>
          </a:xfrm>
          <a:prstGeom prst="homePlate">
            <a:avLst/>
          </a:prstGeom>
          <a:solidFill>
            <a:srgbClr val="152C73"/>
          </a:solidFill>
          <a:ln>
            <a:solidFill>
              <a:schemeClr val="bg1"/>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Mid HP</a:t>
            </a:r>
          </a:p>
        </p:txBody>
      </p:sp>
      <p:sp>
        <p:nvSpPr>
          <p:cNvPr id="98" name="Arrow: Pentagon 97">
            <a:extLst>
              <a:ext uri="{FF2B5EF4-FFF2-40B4-BE49-F238E27FC236}">
                <a16:creationId xmlns:a16="http://schemas.microsoft.com/office/drawing/2014/main" id="{BEF52AB8-6CE1-2301-FC5A-6E4E75CE7497}"/>
              </a:ext>
            </a:extLst>
          </p:cNvPr>
          <p:cNvSpPr/>
          <p:nvPr/>
        </p:nvSpPr>
        <p:spPr>
          <a:xfrm>
            <a:off x="6372591" y="3100924"/>
            <a:ext cx="416812" cy="274320"/>
          </a:xfrm>
          <a:prstGeom prst="homePlate">
            <a:avLst/>
          </a:prstGeom>
          <a:solidFill>
            <a:srgbClr val="BAC0D0"/>
          </a:solidFill>
          <a:ln>
            <a:solidFill>
              <a:srgbClr val="152C73"/>
            </a:solidFill>
          </a:ln>
        </p:spPr>
        <p:style>
          <a:lnRef idx="0">
            <a:schemeClr val="accent1"/>
          </a:lnRef>
          <a:fillRef idx="1">
            <a:schemeClr val="accent1"/>
          </a:fillRef>
          <a:effectRef idx="0">
            <a:schemeClr val="dk1"/>
          </a:effectRef>
          <a:fontRef idx="minor">
            <a:schemeClr val="lt1"/>
          </a:fontRef>
        </p:style>
        <p:txBody>
          <a:bodyPr lIns="0" rIns="0" rtlCol="0" anchor="ctr"/>
          <a:lstStyle/>
          <a:p>
            <a:pPr marL="57150" marR="0" lvl="0" indent="0" algn="ctr" defTabSz="914400"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VPP</a:t>
            </a:r>
          </a:p>
        </p:txBody>
      </p:sp>
      <p:cxnSp>
        <p:nvCxnSpPr>
          <p:cNvPr id="100" name="Straight Connector 99">
            <a:extLst>
              <a:ext uri="{FF2B5EF4-FFF2-40B4-BE49-F238E27FC236}">
                <a16:creationId xmlns:a16="http://schemas.microsoft.com/office/drawing/2014/main" id="{B4B20919-019A-B3CF-0DC9-AEA8CFB518C5}"/>
              </a:ext>
            </a:extLst>
          </p:cNvPr>
          <p:cNvCxnSpPr>
            <a:cxnSpLocks/>
          </p:cNvCxnSpPr>
          <p:nvPr/>
        </p:nvCxnSpPr>
        <p:spPr>
          <a:xfrm>
            <a:off x="4609052" y="5742815"/>
            <a:ext cx="6944516" cy="0"/>
          </a:xfrm>
          <a:prstGeom prst="line">
            <a:avLst/>
          </a:prstGeom>
          <a:ln w="12700" cap="sq"/>
        </p:spPr>
        <p:style>
          <a:lnRef idx="1">
            <a:schemeClr val="accent1"/>
          </a:lnRef>
          <a:fillRef idx="0">
            <a:schemeClr val="accent1"/>
          </a:fillRef>
          <a:effectRef idx="0">
            <a:schemeClr val="dk1"/>
          </a:effectRef>
          <a:fontRef idx="minor">
            <a:schemeClr val="lt1"/>
          </a:fontRef>
        </p:style>
      </p:cxnSp>
      <p:sp>
        <p:nvSpPr>
          <p:cNvPr id="8" name="Arrow: Pentagon 7">
            <a:extLst>
              <a:ext uri="{FF2B5EF4-FFF2-40B4-BE49-F238E27FC236}">
                <a16:creationId xmlns:a16="http://schemas.microsoft.com/office/drawing/2014/main" id="{9B731236-3456-21A4-9B1D-E96D7EEFE637}"/>
              </a:ext>
            </a:extLst>
          </p:cNvPr>
          <p:cNvSpPr/>
          <p:nvPr/>
        </p:nvSpPr>
        <p:spPr>
          <a:xfrm>
            <a:off x="8693333" y="4296176"/>
            <a:ext cx="1198909" cy="274320"/>
          </a:xfrm>
          <a:prstGeom prst="homePlate">
            <a:avLst/>
          </a:prstGeom>
          <a:solidFill>
            <a:srgbClr val="61B549"/>
          </a:solidFill>
          <a:ln>
            <a:solidFill>
              <a:srgbClr val="152C73"/>
            </a:solidFill>
          </a:ln>
        </p:spPr>
        <p:style>
          <a:lnRef idx="0">
            <a:schemeClr val="accent1"/>
          </a:lnRef>
          <a:fillRef idx="1">
            <a:schemeClr val="accent1"/>
          </a:fillRef>
          <a:effectRef idx="0">
            <a:schemeClr val="dk1"/>
          </a:effectRef>
          <a:fontRef idx="minor">
            <a:schemeClr val="lt1"/>
          </a:fontRef>
        </p:style>
        <p:txBody>
          <a:bodyPr lIns="0" rIns="0" rtlCol="0" anchor="ctr"/>
          <a:lstStyle/>
          <a:p>
            <a:pPr marL="57150" marR="0" lvl="0" indent="0" algn="ctr" defTabSz="914400"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Refresh</a:t>
            </a:r>
          </a:p>
        </p:txBody>
      </p:sp>
      <p:pic>
        <p:nvPicPr>
          <p:cNvPr id="13" name="Picture 12">
            <a:extLst>
              <a:ext uri="{FF2B5EF4-FFF2-40B4-BE49-F238E27FC236}">
                <a16:creationId xmlns:a16="http://schemas.microsoft.com/office/drawing/2014/main" id="{ABA54D62-7418-E1DD-06BE-D87BFC007FD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738507" y="2353966"/>
            <a:ext cx="849345" cy="838314"/>
          </a:xfrm>
          <a:prstGeom prst="rect">
            <a:avLst/>
          </a:prstGeom>
        </p:spPr>
      </p:pic>
      <p:cxnSp>
        <p:nvCxnSpPr>
          <p:cNvPr id="14" name="Straight Connector 13">
            <a:extLst>
              <a:ext uri="{FF2B5EF4-FFF2-40B4-BE49-F238E27FC236}">
                <a16:creationId xmlns:a16="http://schemas.microsoft.com/office/drawing/2014/main" id="{5DB41AA4-FC99-20F0-855B-7DC83F734154}"/>
              </a:ext>
            </a:extLst>
          </p:cNvPr>
          <p:cNvCxnSpPr>
            <a:cxnSpLocks/>
          </p:cNvCxnSpPr>
          <p:nvPr/>
        </p:nvCxnSpPr>
        <p:spPr>
          <a:xfrm>
            <a:off x="4628102" y="4105985"/>
            <a:ext cx="6864346" cy="0"/>
          </a:xfrm>
          <a:prstGeom prst="line">
            <a:avLst/>
          </a:prstGeom>
          <a:ln w="3175" cap="sq">
            <a:solidFill>
              <a:schemeClr val="bg1">
                <a:lumMod val="85000"/>
              </a:schemeClr>
            </a:solidFill>
          </a:ln>
        </p:spPr>
        <p:style>
          <a:lnRef idx="1">
            <a:schemeClr val="accent1"/>
          </a:lnRef>
          <a:fillRef idx="0">
            <a:schemeClr val="accent1"/>
          </a:fillRef>
          <a:effectRef idx="0">
            <a:schemeClr val="dk1"/>
          </a:effectRef>
          <a:fontRef idx="minor">
            <a:schemeClr val="lt1"/>
          </a:fontRef>
        </p:style>
      </p:cxnSp>
      <p:cxnSp>
        <p:nvCxnSpPr>
          <p:cNvPr id="48" name="Straight Connector 47">
            <a:extLst>
              <a:ext uri="{FF2B5EF4-FFF2-40B4-BE49-F238E27FC236}">
                <a16:creationId xmlns:a16="http://schemas.microsoft.com/office/drawing/2014/main" id="{39C94EBE-8FFE-614A-9490-57C5FB76B4DC}"/>
              </a:ext>
            </a:extLst>
          </p:cNvPr>
          <p:cNvCxnSpPr>
            <a:cxnSpLocks/>
          </p:cNvCxnSpPr>
          <p:nvPr/>
        </p:nvCxnSpPr>
        <p:spPr>
          <a:xfrm>
            <a:off x="4657727" y="4755143"/>
            <a:ext cx="6864346" cy="0"/>
          </a:xfrm>
          <a:prstGeom prst="line">
            <a:avLst/>
          </a:prstGeom>
          <a:ln w="3175" cap="sq">
            <a:solidFill>
              <a:schemeClr val="bg1">
                <a:lumMod val="85000"/>
              </a:schemeClr>
            </a:solidFill>
          </a:ln>
        </p:spPr>
        <p:style>
          <a:lnRef idx="1">
            <a:schemeClr val="accent1"/>
          </a:lnRef>
          <a:fillRef idx="0">
            <a:schemeClr val="accent1"/>
          </a:fillRef>
          <a:effectRef idx="0">
            <a:schemeClr val="dk1"/>
          </a:effectRef>
          <a:fontRef idx="minor">
            <a:schemeClr val="lt1"/>
          </a:fontRef>
        </p:style>
      </p:cxnSp>
      <p:sp>
        <p:nvSpPr>
          <p:cNvPr id="15" name="Footer Placeholder 3">
            <a:extLst>
              <a:ext uri="{FF2B5EF4-FFF2-40B4-BE49-F238E27FC236}">
                <a16:creationId xmlns:a16="http://schemas.microsoft.com/office/drawing/2014/main" id="{A7597D2F-12BD-F12B-4778-8B1F91D162AA}"/>
              </a:ext>
            </a:extLst>
          </p:cNvPr>
          <p:cNvSpPr>
            <a:spLocks noGrp="1"/>
          </p:cNvSpPr>
          <p:nvPr>
            <p:ph type="ftr" sz="quarter" idx="13"/>
          </p:nvPr>
        </p:nvSpPr>
        <p:spPr>
          <a:xfrm>
            <a:off x="4038600" y="6419108"/>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ea typeface="+mn-ea"/>
                <a:cs typeface="+mn-cs"/>
              </a:rPr>
              <a:t>Proprietary and Confidential</a:t>
            </a:r>
          </a:p>
        </p:txBody>
      </p:sp>
      <p:sp>
        <p:nvSpPr>
          <p:cNvPr id="37" name="Arrow: Pentagon 36">
            <a:extLst>
              <a:ext uri="{FF2B5EF4-FFF2-40B4-BE49-F238E27FC236}">
                <a16:creationId xmlns:a16="http://schemas.microsoft.com/office/drawing/2014/main" id="{1246E413-5FE7-72DF-BF51-C0DC1A810319}"/>
              </a:ext>
            </a:extLst>
          </p:cNvPr>
          <p:cNvSpPr/>
          <p:nvPr/>
        </p:nvSpPr>
        <p:spPr>
          <a:xfrm>
            <a:off x="7016900" y="3593266"/>
            <a:ext cx="1151123" cy="174632"/>
          </a:xfrm>
          <a:prstGeom prst="homePlate">
            <a:avLst/>
          </a:prstGeom>
          <a:solidFill>
            <a:srgbClr val="F6D009"/>
          </a:solidFill>
          <a:ln>
            <a:solidFill>
              <a:srgbClr val="152C73"/>
            </a:solidFill>
          </a:ln>
        </p:spPr>
        <p:style>
          <a:lnRef idx="0">
            <a:schemeClr val="accent1"/>
          </a:lnRef>
          <a:fillRef idx="1">
            <a:schemeClr val="accent1"/>
          </a:fillRef>
          <a:effectRef idx="0">
            <a:schemeClr val="dk1"/>
          </a:effectRef>
          <a:fontRef idx="minor">
            <a:schemeClr val="lt1"/>
          </a:fontRef>
        </p:style>
        <p:txBody>
          <a:bodyPr lIns="0" rIns="0" rtlCol="0" anchor="ctr"/>
          <a:lstStyle/>
          <a:p>
            <a:pPr marL="57150" algn="ctr">
              <a:lnSpc>
                <a:spcPct val="95000"/>
              </a:lnSpc>
            </a:pPr>
            <a:r>
              <a:rPr lang="en-US" sz="1000">
                <a:solidFill>
                  <a:srgbClr val="000000"/>
                </a:solidFill>
                <a:latin typeface="Arial" panose="020B0604020202020204" pitchFamily="34" charset="0"/>
                <a:cs typeface="Arial" panose="020B0604020202020204" pitchFamily="34" charset="0"/>
              </a:rPr>
              <a:t>HPWH</a:t>
            </a:r>
          </a:p>
        </p:txBody>
      </p:sp>
      <p:sp>
        <p:nvSpPr>
          <p:cNvPr id="55" name="Arrow: Pentagon 54">
            <a:extLst>
              <a:ext uri="{FF2B5EF4-FFF2-40B4-BE49-F238E27FC236}">
                <a16:creationId xmlns:a16="http://schemas.microsoft.com/office/drawing/2014/main" id="{5DFCE589-39FD-7192-9380-4D0A02E3ACA9}"/>
              </a:ext>
            </a:extLst>
          </p:cNvPr>
          <p:cNvSpPr/>
          <p:nvPr/>
        </p:nvSpPr>
        <p:spPr>
          <a:xfrm>
            <a:off x="6545371" y="3482223"/>
            <a:ext cx="906757" cy="174632"/>
          </a:xfrm>
          <a:prstGeom prst="homePlate">
            <a:avLst/>
          </a:prstGeom>
          <a:solidFill>
            <a:srgbClr val="F6D009"/>
          </a:solidFill>
          <a:ln>
            <a:solidFill>
              <a:srgbClr val="152C73"/>
            </a:solidFill>
          </a:ln>
        </p:spPr>
        <p:style>
          <a:lnRef idx="0">
            <a:schemeClr val="accent1"/>
          </a:lnRef>
          <a:fillRef idx="1">
            <a:schemeClr val="accent1"/>
          </a:fillRef>
          <a:effectRef idx="0">
            <a:schemeClr val="dk1"/>
          </a:effectRef>
          <a:fontRef idx="minor">
            <a:schemeClr val="lt1"/>
          </a:fontRef>
        </p:style>
        <p:txBody>
          <a:bodyPr lIns="0" rIns="0" rtlCol="0" anchor="ctr"/>
          <a:lstStyle/>
          <a:p>
            <a:pPr marL="57150">
              <a:lnSpc>
                <a:spcPct val="95000"/>
              </a:lnSpc>
            </a:pPr>
            <a:r>
              <a:rPr lang="en-US" sz="1000">
                <a:solidFill>
                  <a:srgbClr val="000000"/>
                </a:solidFill>
                <a:latin typeface="Arial" panose="020B0604020202020204" pitchFamily="34" charset="0"/>
                <a:cs typeface="Arial" panose="020B0604020202020204" pitchFamily="34" charset="0"/>
              </a:rPr>
              <a:t>Tankless</a:t>
            </a:r>
          </a:p>
        </p:txBody>
      </p:sp>
      <p:sp>
        <p:nvSpPr>
          <p:cNvPr id="63" name="Arrow: Pentagon 62">
            <a:extLst>
              <a:ext uri="{FF2B5EF4-FFF2-40B4-BE49-F238E27FC236}">
                <a16:creationId xmlns:a16="http://schemas.microsoft.com/office/drawing/2014/main" id="{AE181C9A-61B5-A828-ABCA-09DEA9B04CEF}"/>
              </a:ext>
            </a:extLst>
          </p:cNvPr>
          <p:cNvSpPr/>
          <p:nvPr/>
        </p:nvSpPr>
        <p:spPr>
          <a:xfrm>
            <a:off x="6901256" y="3749081"/>
            <a:ext cx="1357780" cy="197846"/>
          </a:xfrm>
          <a:prstGeom prst="homePlate">
            <a:avLst/>
          </a:prstGeom>
          <a:solidFill>
            <a:srgbClr val="F6D009"/>
          </a:solidFill>
          <a:ln>
            <a:solidFill>
              <a:srgbClr val="152C73"/>
            </a:solidFill>
          </a:ln>
        </p:spPr>
        <p:style>
          <a:lnRef idx="0">
            <a:schemeClr val="accent1"/>
          </a:lnRef>
          <a:fillRef idx="1">
            <a:schemeClr val="accent1"/>
          </a:fillRef>
          <a:effectRef idx="0">
            <a:schemeClr val="dk1"/>
          </a:effectRef>
          <a:fontRef idx="minor">
            <a:schemeClr val="lt1"/>
          </a:fontRef>
        </p:style>
        <p:txBody>
          <a:bodyPr lIns="0" rIns="0" rtlCol="0" anchor="ctr"/>
          <a:lstStyle/>
          <a:p>
            <a:pPr marL="57150" marR="0" lvl="0" indent="0" algn="l" defTabSz="914400" rtl="0" eaLnBrk="1" fontAlgn="auto" latinLnBrk="0" hangingPunct="1">
              <a:lnSpc>
                <a:spcPct val="95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A2A HP</a:t>
            </a:r>
          </a:p>
        </p:txBody>
      </p:sp>
      <p:sp>
        <p:nvSpPr>
          <p:cNvPr id="78" name="TextBox 77">
            <a:extLst>
              <a:ext uri="{FF2B5EF4-FFF2-40B4-BE49-F238E27FC236}">
                <a16:creationId xmlns:a16="http://schemas.microsoft.com/office/drawing/2014/main" id="{6EAC33BD-64B0-1004-AD3D-CA6A35E3B73F}"/>
              </a:ext>
            </a:extLst>
          </p:cNvPr>
          <p:cNvSpPr txBox="1"/>
          <p:nvPr/>
        </p:nvSpPr>
        <p:spPr>
          <a:xfrm>
            <a:off x="1283295" y="6446920"/>
            <a:ext cx="2102791" cy="331127"/>
          </a:xfrm>
          <a:prstGeom prst="rect">
            <a:avLst/>
          </a:prstGeom>
          <a:noFill/>
        </p:spPr>
        <p:txBody>
          <a:bodyPr wrap="square" lIns="0" tIns="0" rIns="0" bIns="0" rtlCol="0" anchor="ctr">
            <a:noAutofit/>
          </a:bodyPr>
          <a:lstStyle/>
          <a:p>
            <a:pPr algn="l">
              <a:lnSpc>
                <a:spcPct val="95000"/>
              </a:lnSpc>
            </a:pPr>
            <a:r>
              <a:rPr lang="en-US" sz="900" baseline="30000"/>
              <a:t>1</a:t>
            </a:r>
            <a:r>
              <a:rPr lang="en-US" sz="900"/>
              <a:t> RC P&amp;L</a:t>
            </a:r>
          </a:p>
        </p:txBody>
      </p:sp>
      <p:sp>
        <p:nvSpPr>
          <p:cNvPr id="44" name="Arrow: Pentagon 43">
            <a:extLst>
              <a:ext uri="{FF2B5EF4-FFF2-40B4-BE49-F238E27FC236}">
                <a16:creationId xmlns:a16="http://schemas.microsoft.com/office/drawing/2014/main" id="{88185221-7265-89EF-DCCA-5A0A6443794E}"/>
              </a:ext>
            </a:extLst>
          </p:cNvPr>
          <p:cNvSpPr/>
          <p:nvPr/>
        </p:nvSpPr>
        <p:spPr>
          <a:xfrm>
            <a:off x="7016901" y="3911115"/>
            <a:ext cx="1164178" cy="174632"/>
          </a:xfrm>
          <a:prstGeom prst="homePlate">
            <a:avLst/>
          </a:prstGeom>
          <a:solidFill>
            <a:srgbClr val="F6D009"/>
          </a:solidFill>
          <a:ln>
            <a:solidFill>
              <a:srgbClr val="152C73"/>
            </a:solidFill>
          </a:ln>
        </p:spPr>
        <p:style>
          <a:lnRef idx="0">
            <a:schemeClr val="accent1"/>
          </a:lnRef>
          <a:fillRef idx="1">
            <a:schemeClr val="accent1"/>
          </a:fillRef>
          <a:effectRef idx="0">
            <a:schemeClr val="dk1"/>
          </a:effectRef>
          <a:fontRef idx="minor">
            <a:schemeClr val="lt1"/>
          </a:fontRef>
        </p:style>
        <p:txBody>
          <a:bodyPr lIns="0" rIns="0" rtlCol="0" anchor="ctr"/>
          <a:lstStyle/>
          <a:p>
            <a:pPr marL="57150" algn="ctr">
              <a:lnSpc>
                <a:spcPct val="95000"/>
              </a:lnSpc>
            </a:pPr>
            <a:r>
              <a:rPr lang="en-US" sz="1000">
                <a:solidFill>
                  <a:srgbClr val="000000"/>
                </a:solidFill>
                <a:latin typeface="Arial" panose="020B0604020202020204" pitchFamily="34" charset="0"/>
                <a:cs typeface="Arial" panose="020B0604020202020204" pitchFamily="34" charset="0"/>
              </a:rPr>
              <a:t>Entry RES Boiler</a:t>
            </a:r>
          </a:p>
        </p:txBody>
      </p:sp>
      <p:sp>
        <p:nvSpPr>
          <p:cNvPr id="36" name="TextBox 35">
            <a:extLst>
              <a:ext uri="{FF2B5EF4-FFF2-40B4-BE49-F238E27FC236}">
                <a16:creationId xmlns:a16="http://schemas.microsoft.com/office/drawing/2014/main" id="{D25DF2A2-7E48-8EBE-FAF8-A39FC22BA59B}"/>
              </a:ext>
            </a:extLst>
          </p:cNvPr>
          <p:cNvSpPr txBox="1"/>
          <p:nvPr/>
        </p:nvSpPr>
        <p:spPr>
          <a:xfrm>
            <a:off x="10045223" y="505221"/>
            <a:ext cx="1608137" cy="230832"/>
          </a:xfrm>
          <a:prstGeom prst="rect">
            <a:avLst/>
          </a:prstGeom>
          <a:noFill/>
        </p:spPr>
        <p:txBody>
          <a:bodyPr wrap="square" rtlCol="0">
            <a:spAutoFit/>
          </a:bodyPr>
          <a:lstStyle/>
          <a:p>
            <a:pPr algn="r"/>
            <a:r>
              <a:rPr lang="en-US" sz="900">
                <a:solidFill>
                  <a:srgbClr val="FFFFFF">
                    <a:lumMod val="75000"/>
                  </a:srgbClr>
                </a:solidFill>
              </a:rPr>
              <a:t>Speaker: Braden Cook</a:t>
            </a:r>
          </a:p>
        </p:txBody>
      </p:sp>
      <p:sp>
        <p:nvSpPr>
          <p:cNvPr id="50" name="Arrow: Pentagon 49">
            <a:extLst>
              <a:ext uri="{FF2B5EF4-FFF2-40B4-BE49-F238E27FC236}">
                <a16:creationId xmlns:a16="http://schemas.microsoft.com/office/drawing/2014/main" id="{B516B7D0-45BC-DB68-D7AA-3FD938CD814A}"/>
              </a:ext>
            </a:extLst>
          </p:cNvPr>
          <p:cNvSpPr/>
          <p:nvPr/>
        </p:nvSpPr>
        <p:spPr bwMode="gray">
          <a:xfrm flipH="1">
            <a:off x="10126662" y="133618"/>
            <a:ext cx="2065337" cy="365760"/>
          </a:xfrm>
          <a:prstGeom prst="homePlate">
            <a:avLst/>
          </a:prstGeom>
          <a:solidFill>
            <a:schemeClr val="accent2">
              <a:lumMod val="20000"/>
              <a:lumOff val="80000"/>
            </a:schemeClr>
          </a:solidFill>
          <a:ln>
            <a:noFill/>
          </a:ln>
        </p:spPr>
        <p:style>
          <a:lnRef idx="0">
            <a:schemeClr val="accent1"/>
          </a:lnRef>
          <a:fillRef idx="1">
            <a:schemeClr val="accent1"/>
          </a:fillRef>
          <a:effectRef idx="0">
            <a:schemeClr val="dk1"/>
          </a:effectRef>
          <a:fontRef idx="minor">
            <a:schemeClr val="lt1"/>
          </a:fontRef>
        </p:style>
        <p:txBody>
          <a:bodyPr rIns="640080" rtlCol="0" anchor="ct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US" sz="900" b="0" i="0" u="none" strike="noStrike" kern="1200" cap="none" spc="0" normalizeH="0" baseline="0" noProof="0">
                <a:ln>
                  <a:noFill/>
                </a:ln>
                <a:solidFill>
                  <a:srgbClr val="152C73"/>
                </a:solidFill>
                <a:effectLst/>
                <a:uLnTx/>
                <a:uFillTx/>
                <a:latin typeface="Arial"/>
                <a:ea typeface="+mn-ea"/>
                <a:cs typeface="+mn-cs"/>
              </a:rPr>
              <a:t>NARS Roadmap</a:t>
            </a:r>
          </a:p>
        </p:txBody>
      </p:sp>
      <p:pic>
        <p:nvPicPr>
          <p:cNvPr id="51" name="Graphic 50" descr="Bar graph with upward trend outline">
            <a:extLst>
              <a:ext uri="{FF2B5EF4-FFF2-40B4-BE49-F238E27FC236}">
                <a16:creationId xmlns:a16="http://schemas.microsoft.com/office/drawing/2014/main" id="{13E150B8-3954-0EC9-58DB-396B7E26FB35}"/>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799106" y="179338"/>
            <a:ext cx="274320" cy="274320"/>
          </a:xfrm>
          <a:prstGeom prst="rect">
            <a:avLst/>
          </a:prstGeom>
        </p:spPr>
      </p:pic>
      <p:sp>
        <p:nvSpPr>
          <p:cNvPr id="5" name="TextBox 4">
            <a:extLst>
              <a:ext uri="{FF2B5EF4-FFF2-40B4-BE49-F238E27FC236}">
                <a16:creationId xmlns:a16="http://schemas.microsoft.com/office/drawing/2014/main" id="{A3D25970-D581-BE96-5933-BAFD0D62B3F4}"/>
              </a:ext>
            </a:extLst>
          </p:cNvPr>
          <p:cNvSpPr txBox="1"/>
          <p:nvPr/>
        </p:nvSpPr>
        <p:spPr>
          <a:xfrm>
            <a:off x="9402522" y="6313404"/>
            <a:ext cx="4153008" cy="409343"/>
          </a:xfrm>
          <a:prstGeom prst="rect">
            <a:avLst/>
          </a:prstGeom>
          <a:noFill/>
        </p:spPr>
        <p:txBody>
          <a:bodyPr wrap="square" lIns="0" tIns="0" rIns="0" bIns="0" rtlCol="0">
            <a:spAutoFit/>
          </a:bodyPr>
          <a:lstStyle/>
          <a:p>
            <a:pPr algn="l">
              <a:lnSpc>
                <a:spcPct val="95000"/>
              </a:lnSpc>
            </a:pPr>
            <a:r>
              <a:rPr lang="en-US" sz="2800" b="1" dirty="0">
                <a:solidFill>
                  <a:schemeClr val="bg1"/>
                </a:solidFill>
                <a:highlight>
                  <a:srgbClr val="FF0000"/>
                </a:highlight>
              </a:rPr>
              <a:t>CONFIDENTIAL</a:t>
            </a:r>
          </a:p>
        </p:txBody>
      </p:sp>
    </p:spTree>
    <p:extLst>
      <p:ext uri="{BB962C8B-B14F-4D97-AF65-F5344CB8AC3E}">
        <p14:creationId xmlns:p14="http://schemas.microsoft.com/office/powerpoint/2010/main" val="263513390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4.xml><?xml version="1.0" encoding="utf-8"?>
<p:tagLst xmlns:a="http://schemas.openxmlformats.org/drawingml/2006/main" xmlns:r="http://schemas.openxmlformats.org/officeDocument/2006/relationships" xmlns:p="http://schemas.openxmlformats.org/presentationml/2006/main">
  <p:tag name="SHAPENAME" val="5. Sourc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8.xml><?xml version="1.0" encoding="utf-8"?>
<p:tagLst xmlns:a="http://schemas.openxmlformats.org/drawingml/2006/main" xmlns:r="http://schemas.openxmlformats.org/officeDocument/2006/relationships" xmlns:p="http://schemas.openxmlformats.org/presentationml/2006/main">
  <p:tag name="SHAPENAME" val="5. Sourc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5. Source"/>
</p:tagLst>
</file>

<file path=ppt/tags/tag1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BsXZRhAqNTDLPCzUntxB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QhrUkElOOciHyG2eHxbOV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UNqdsXnJFKLWAfKNAcHx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BWQxU.c5ulR6eTN0Hybju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U65ufNkNxniSfRRkj_F7j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ZzuFbM5vR8aieaLNuKIq5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bFvA_O8viRTbCaRNn1USN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yN4pWCwo9mOdWrqGJvy5J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isX9qIVxyY0wgYRXRIzHP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QTOiaI3gnt4HTn2cmfviX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tCvYjvROX22qMoOJ1_6T9g"/>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6.xml><?xml version="1.0" encoding="utf-8"?>
<p:tagLst xmlns:a="http://schemas.openxmlformats.org/drawingml/2006/main" xmlns:r="http://schemas.openxmlformats.org/officeDocument/2006/relationships" xmlns:p="http://schemas.openxmlformats.org/presentationml/2006/main">
  <p:tag name="SHAPENAME" val="Subtitle"/>
</p:tagLst>
</file>

<file path=ppt/tags/tag27.xml><?xml version="1.0" encoding="utf-8"?>
<p:tagLst xmlns:a="http://schemas.openxmlformats.org/drawingml/2006/main" xmlns:r="http://schemas.openxmlformats.org/officeDocument/2006/relationships" xmlns:p="http://schemas.openxmlformats.org/presentationml/2006/main">
  <p:tag name="SHAPENAME" val="Titl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xml><?xml version="1.0" encoding="utf-8"?>
<p:tagLst xmlns:a="http://schemas.openxmlformats.org/drawingml/2006/main" xmlns:r="http://schemas.openxmlformats.org/officeDocument/2006/relationships" xmlns:p="http://schemas.openxmlformats.org/presentationml/2006/main">
  <p:tag name="SHAPENAME" val="5. Source"/>
</p:tagLst>
</file>

<file path=ppt/tags/tag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xml><?xml version="1.0" encoding="utf-8"?>
<p:tagLst xmlns:a="http://schemas.openxmlformats.org/drawingml/2006/main" xmlns:r="http://schemas.openxmlformats.org/officeDocument/2006/relationships" xmlns:p="http://schemas.openxmlformats.org/presentationml/2006/main">
  <p:tag name="SHAPENAME" val="5. Sourc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xml><?xml version="1.0" encoding="utf-8"?>
<p:tagLst xmlns:a="http://schemas.openxmlformats.org/drawingml/2006/main" xmlns:r="http://schemas.openxmlformats.org/officeDocument/2006/relationships" xmlns:p="http://schemas.openxmlformats.org/presentationml/2006/main">
  <p:tag name="SHAPENAME" val="5. Sourc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xml><?xml version="1.0" encoding="utf-8"?>
<p:tagLst xmlns:a="http://schemas.openxmlformats.org/drawingml/2006/main" xmlns:r="http://schemas.openxmlformats.org/officeDocument/2006/relationships" xmlns:p="http://schemas.openxmlformats.org/presentationml/2006/main">
  <p:tag name="SHAPENAME" val="5. Sourc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xml><?xml version="1.0" encoding="utf-8"?>
<p:tagLst xmlns:a="http://schemas.openxmlformats.org/drawingml/2006/main" xmlns:r="http://schemas.openxmlformats.org/officeDocument/2006/relationships" xmlns:p="http://schemas.openxmlformats.org/presentationml/2006/main">
  <p:tag name="SHAPENAME" val="5. Sourc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xml><?xml version="1.0" encoding="utf-8"?>
<p:tagLst xmlns:a="http://schemas.openxmlformats.org/drawingml/2006/main" xmlns:r="http://schemas.openxmlformats.org/officeDocument/2006/relationships" xmlns:p="http://schemas.openxmlformats.org/presentationml/2006/main">
  <p:tag name="NAME" val="ACET"/>
</p:tagLst>
</file>

<file path=ppt/tags/tag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xml><?xml version="1.0" encoding="utf-8"?>
<p:tagLst xmlns:a="http://schemas.openxmlformats.org/drawingml/2006/main" xmlns:r="http://schemas.openxmlformats.org/officeDocument/2006/relationships" xmlns:p="http://schemas.openxmlformats.org/presentationml/2006/main">
  <p:tag name="SHAPENAME" val="5. Sourc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xml><?xml version="1.0" encoding="utf-8"?>
<p:tagLst xmlns:a="http://schemas.openxmlformats.org/drawingml/2006/main" xmlns:r="http://schemas.openxmlformats.org/officeDocument/2006/relationships" xmlns:p="http://schemas.openxmlformats.org/presentationml/2006/main">
  <p:tag name="SHAPENAME" val="3. Subtitl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xml><?xml version="1.0" encoding="utf-8"?>
<p:tagLst xmlns:a="http://schemas.openxmlformats.org/drawingml/2006/main" xmlns:r="http://schemas.openxmlformats.org/officeDocument/2006/relationships" xmlns:p="http://schemas.openxmlformats.org/presentationml/2006/main">
  <p:tag name="SHAPENAME" val="5. Sourc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5. Sourc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8.xml><?xml version="1.0" encoding="utf-8"?>
<p:tagLst xmlns:a="http://schemas.openxmlformats.org/drawingml/2006/main" xmlns:r="http://schemas.openxmlformats.org/officeDocument/2006/relationships" xmlns:p="http://schemas.openxmlformats.org/presentationml/2006/main">
  <p:tag name="SHAPENAME" val="5. Sourc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arrier">
  <a:themeElements>
    <a:clrScheme name="Carrier">
      <a:dk1>
        <a:srgbClr val="000000"/>
      </a:dk1>
      <a:lt1>
        <a:srgbClr val="FFFFFF"/>
      </a:lt1>
      <a:dk2>
        <a:srgbClr val="1891F6"/>
      </a:dk2>
      <a:lt2>
        <a:srgbClr val="152C73"/>
      </a:lt2>
      <a:accent1>
        <a:srgbClr val="152C73"/>
      </a:accent1>
      <a:accent2>
        <a:srgbClr val="1891F6"/>
      </a:accent2>
      <a:accent3>
        <a:srgbClr val="617080"/>
      </a:accent3>
      <a:accent4>
        <a:srgbClr val="BAC0D0"/>
      </a:accent4>
      <a:accent5>
        <a:srgbClr val="61B549"/>
      </a:accent5>
      <a:accent6>
        <a:srgbClr val="F6D009"/>
      </a:accent6>
      <a:hlink>
        <a:srgbClr val="1891F6"/>
      </a:hlink>
      <a:folHlink>
        <a:srgbClr val="1891F6"/>
      </a:folHlink>
    </a:clrScheme>
    <a:fontScheme name="Carrier Fonts">
      <a:majorFont>
        <a:latin typeface="Arial"/>
        <a:ea typeface=""/>
        <a:cs typeface=""/>
      </a:majorFont>
      <a:minorFont>
        <a:latin typeface="Arial"/>
        <a:ea typeface=""/>
        <a:cs typeface=""/>
      </a:minorFont>
    </a:fontScheme>
    <a:fmtScheme name="Carrier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bwMode="gray">
        <a:solidFill>
          <a:schemeClr val="accent2"/>
        </a:solidFill>
        <a:ln>
          <a:noFill/>
        </a:ln>
      </a:spPr>
      <a:bodyPr rtlCol="0" anchor="ctr"/>
      <a:lstStyle>
        <a:defPPr algn="ctr">
          <a:lnSpc>
            <a:spcPct val="95000"/>
          </a:lnSpc>
          <a:defRPr sz="20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spAutoFit/>
      </a:bodyPr>
      <a:lstStyle>
        <a:defPPr algn="l">
          <a:lnSpc>
            <a:spcPct val="95000"/>
          </a:lnSpc>
          <a:defRPr sz="2000" dirty="0" smtClean="0"/>
        </a:defPPr>
      </a:lstStyle>
    </a:txDef>
  </a:objectDefaults>
  <a:extraClrSchemeLst/>
  <a:custClrLst>
    <a:custClr name="Carrier Blue">
      <a:srgbClr val="152C73"/>
    </a:custClr>
    <a:custClr name="Carrier Light Blue">
      <a:srgbClr val="1891F6"/>
    </a:custClr>
    <a:custClr name="Dark Gray">
      <a:srgbClr val="617080"/>
    </a:custClr>
    <a:custClr name="Light Gray">
      <a:srgbClr val="BAC0D0"/>
    </a:custClr>
    <a:custClr name="Green">
      <a:srgbClr val="61B549"/>
    </a:custClr>
    <a:custClr name="Light Green">
      <a:srgbClr val="BED32E"/>
    </a:custClr>
    <a:custClr name="Dark Yellow">
      <a:srgbClr val="E9A52B"/>
    </a:custClr>
    <a:custClr name="Yellow">
      <a:srgbClr val="F6D009"/>
    </a:custClr>
    <a:custClr name="Orange">
      <a:srgbClr val="EB5623"/>
    </a:custClr>
    <a:custClr name="Light Orange">
      <a:srgbClr val="F18C1E"/>
    </a:custClr>
    <a:custClr name="Red">
      <a:srgbClr val="EA0029"/>
    </a:custClr>
  </a:custClrLst>
  <a:extLst>
    <a:ext uri="{05A4C25C-085E-4340-85A3-A5531E510DB2}">
      <thm15:themeFamily xmlns:thm15="http://schemas.microsoft.com/office/thememl/2012/main" name="Carrier_PowerPoint_Template_12_2019" id="{9141B811-7F63-405E-9B43-2105A42D779D}" vid="{C4C62369-C1CA-46C3-B2C2-808836E33ECF}"/>
    </a:ext>
  </a:extLst>
</a:theme>
</file>

<file path=ppt/theme/theme2.xml><?xml version="1.0" encoding="utf-8"?>
<a:theme xmlns:a="http://schemas.openxmlformats.org/drawingml/2006/main" name="White">
  <a:themeElements>
    <a:clrScheme name="Scheme1">
      <a:dk1>
        <a:srgbClr val="000000"/>
      </a:dk1>
      <a:lt1>
        <a:srgbClr val="FFFFFF"/>
      </a:lt1>
      <a:dk2>
        <a:srgbClr val="FFFFFF"/>
      </a:dk2>
      <a:lt2>
        <a:srgbClr val="FFFFFF"/>
      </a:lt2>
      <a:accent1>
        <a:srgbClr val="152C73"/>
      </a:accent1>
      <a:accent2>
        <a:srgbClr val="1891F6"/>
      </a:accent2>
      <a:accent3>
        <a:srgbClr val="617080"/>
      </a:accent3>
      <a:accent4>
        <a:srgbClr val="BAC0D0"/>
      </a:accent4>
      <a:accent5>
        <a:srgbClr val="61B549"/>
      </a:accent5>
      <a:accent6>
        <a:srgbClr val="F6D009"/>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52C73"/>
        </a:accent1>
        <a:accent2>
          <a:srgbClr val="1891F6"/>
        </a:accent2>
        <a:accent3>
          <a:srgbClr val="617080"/>
        </a:accent3>
        <a:accent4>
          <a:srgbClr val="BAC0D0"/>
        </a:accent4>
        <a:accent5>
          <a:srgbClr val="61B549"/>
        </a:accent5>
        <a:accent6>
          <a:srgbClr val="F6D009"/>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FF3E17"/>
    </a:custClr>
  </a:custClrLst>
  <a:extLst>
    <a:ext uri="{05A4C25C-085E-4340-85A3-A5531E510DB2}">
      <thm15:themeFamily xmlns:thm15="http://schemas.microsoft.com/office/thememl/2012/main" name="0581AW01_CF_16x9_ENG_V2.potx" id="{F3342AB3-B937-4506-B822-93E5A032959A}" vid="{38CE558A-C44B-47F8-A436-1DFA474FE4F9}"/>
    </a:ext>
  </a:extLst>
</a:theme>
</file>

<file path=ppt/theme/theme3.xml><?xml version="1.0" encoding="utf-8"?>
<a:theme xmlns:a="http://schemas.openxmlformats.org/drawingml/2006/main" name="Carrier">
  <a:themeElements>
    <a:clrScheme name="Carrier Colors">
      <a:dk1>
        <a:srgbClr val="000000"/>
      </a:dk1>
      <a:lt1>
        <a:srgbClr val="FFFFFF"/>
      </a:lt1>
      <a:dk2>
        <a:srgbClr val="1891F6"/>
      </a:dk2>
      <a:lt2>
        <a:srgbClr val="152C73"/>
      </a:lt2>
      <a:accent1>
        <a:srgbClr val="152C73"/>
      </a:accent1>
      <a:accent2>
        <a:srgbClr val="1891F6"/>
      </a:accent2>
      <a:accent3>
        <a:srgbClr val="617080"/>
      </a:accent3>
      <a:accent4>
        <a:srgbClr val="BAC0D0"/>
      </a:accent4>
      <a:accent5>
        <a:srgbClr val="61B549"/>
      </a:accent5>
      <a:accent6>
        <a:srgbClr val="F6D009"/>
      </a:accent6>
      <a:hlink>
        <a:srgbClr val="1891F6"/>
      </a:hlink>
      <a:folHlink>
        <a:srgbClr val="1891F6"/>
      </a:folHlink>
    </a:clrScheme>
    <a:fontScheme name="Carrier Fonts">
      <a:majorFont>
        <a:latin typeface="Arial"/>
        <a:ea typeface=""/>
        <a:cs typeface=""/>
      </a:majorFont>
      <a:minorFont>
        <a:latin typeface="Arial"/>
        <a:ea typeface=""/>
        <a:cs typeface=""/>
      </a:minorFont>
    </a:fontScheme>
    <a:fmtScheme name="Carrier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95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a:noAutofit/>
      </a:bodyPr>
      <a:lstStyle>
        <a:defPPr algn="l">
          <a:lnSpc>
            <a:spcPct val="95000"/>
          </a:lnSpc>
          <a:defRPr sz="1600"/>
        </a:defPPr>
      </a:lstStyle>
    </a:txDef>
  </a:objectDefaults>
  <a:extraClrSchemeLst/>
  <a:custClrLst>
    <a:custClr name="Carrier Blue">
      <a:srgbClr val="152C73"/>
    </a:custClr>
    <a:custClr name="Carrier Light Blue">
      <a:srgbClr val="1891F6"/>
    </a:custClr>
    <a:custClr name="Dark Gray">
      <a:srgbClr val="617080"/>
    </a:custClr>
    <a:custClr name="Light Gray">
      <a:srgbClr val="BAC0D0"/>
    </a:custClr>
    <a:custClr name="Green">
      <a:srgbClr val="61B549"/>
    </a:custClr>
    <a:custClr name="Light Green">
      <a:srgbClr val="BED32E"/>
    </a:custClr>
    <a:custClr name="Dark Yellow">
      <a:srgbClr val="E9A52B"/>
    </a:custClr>
    <a:custClr name="Yellow">
      <a:srgbClr val="F6D009"/>
    </a:custClr>
    <a:custClr name="Orange">
      <a:srgbClr val="EB5623"/>
    </a:custClr>
    <a:custClr name="Light Orange">
      <a:srgbClr val="F18C1E"/>
    </a:custClr>
    <a:custClr name="Red">
      <a:srgbClr val="EA0029"/>
    </a:custClr>
  </a:custClrLst>
</a:theme>
</file>

<file path=ppt/theme/theme4.xml><?xml version="1.0" encoding="utf-8"?>
<a:theme xmlns:a="http://schemas.openxmlformats.org/drawingml/2006/main" name="Carrier">
  <a:themeElements>
    <a:clrScheme name="Carrier Colors">
      <a:dk1>
        <a:srgbClr val="000000"/>
      </a:dk1>
      <a:lt1>
        <a:srgbClr val="FFFFFF"/>
      </a:lt1>
      <a:dk2>
        <a:srgbClr val="1891F6"/>
      </a:dk2>
      <a:lt2>
        <a:srgbClr val="152C73"/>
      </a:lt2>
      <a:accent1>
        <a:srgbClr val="152C73"/>
      </a:accent1>
      <a:accent2>
        <a:srgbClr val="1891F6"/>
      </a:accent2>
      <a:accent3>
        <a:srgbClr val="617080"/>
      </a:accent3>
      <a:accent4>
        <a:srgbClr val="BAC0D0"/>
      </a:accent4>
      <a:accent5>
        <a:srgbClr val="61B549"/>
      </a:accent5>
      <a:accent6>
        <a:srgbClr val="F6D009"/>
      </a:accent6>
      <a:hlink>
        <a:srgbClr val="1891F6"/>
      </a:hlink>
      <a:folHlink>
        <a:srgbClr val="1891F6"/>
      </a:folHlink>
    </a:clrScheme>
    <a:fontScheme name="Carrier Fonts">
      <a:majorFont>
        <a:latin typeface="Arial"/>
        <a:ea typeface=""/>
        <a:cs typeface=""/>
      </a:majorFont>
      <a:minorFont>
        <a:latin typeface="Arial"/>
        <a:ea typeface=""/>
        <a:cs typeface=""/>
      </a:minorFont>
    </a:fontScheme>
    <a:fmtScheme name="Carrier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95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a:noAutofit/>
      </a:bodyPr>
      <a:lstStyle>
        <a:defPPr algn="l">
          <a:lnSpc>
            <a:spcPct val="95000"/>
          </a:lnSpc>
          <a:defRPr sz="1600"/>
        </a:defPPr>
      </a:lstStyle>
    </a:txDef>
  </a:objectDefaults>
  <a:extraClrSchemeLst/>
  <a:custClrLst>
    <a:custClr name="Carrier Blue">
      <a:srgbClr val="152C73"/>
    </a:custClr>
    <a:custClr name="Carrier Light Blue">
      <a:srgbClr val="1891F6"/>
    </a:custClr>
    <a:custClr name="Dark Gray">
      <a:srgbClr val="617080"/>
    </a:custClr>
    <a:custClr name="Light Gray">
      <a:srgbClr val="BAC0D0"/>
    </a:custClr>
    <a:custClr name="Green">
      <a:srgbClr val="61B549"/>
    </a:custClr>
    <a:custClr name="Light Green">
      <a:srgbClr val="BED32E"/>
    </a:custClr>
    <a:custClr name="Dark Yellow">
      <a:srgbClr val="E9A52B"/>
    </a:custClr>
    <a:custClr name="Yellow">
      <a:srgbClr val="F6D009"/>
    </a:custClr>
    <a:custClr name="Orange">
      <a:srgbClr val="EB5623"/>
    </a:custClr>
    <a:custClr name="Light Orange">
      <a:srgbClr val="F18C1E"/>
    </a:custClr>
    <a:custClr name="Red">
      <a:srgbClr val="EA0029"/>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c0a88e30-b548-466e-b435-9d5673c936b2">
      <Terms xmlns="http://schemas.microsoft.com/office/infopath/2007/PartnerControls"/>
    </lcf76f155ced4ddcb4097134ff3c332f>
    <TaxCatchAll xmlns="c38ec0a1-3860-4738-b1bf-8a9b09c2bad0"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7B78000FEDDF408908261C8BE32AC9" ma:contentTypeVersion="21" ma:contentTypeDescription="Create a new document." ma:contentTypeScope="" ma:versionID="a9ceaed510cd67d40a72e6a5af81d05d">
  <xsd:schema xmlns:xsd="http://www.w3.org/2001/XMLSchema" xmlns:xs="http://www.w3.org/2001/XMLSchema" xmlns:p="http://schemas.microsoft.com/office/2006/metadata/properties" xmlns:ns1="http://schemas.microsoft.com/sharepoint/v3" xmlns:ns2="c0a88e30-b548-466e-b435-9d5673c936b2" xmlns:ns3="c38ec0a1-3860-4738-b1bf-8a9b09c2bad0" targetNamespace="http://schemas.microsoft.com/office/2006/metadata/properties" ma:root="true" ma:fieldsID="806137bb841335e9afe8440bfeef17a4" ns1:_="" ns2:_="" ns3:_="">
    <xsd:import namespace="http://schemas.microsoft.com/sharepoint/v3"/>
    <xsd:import namespace="c0a88e30-b548-466e-b435-9d5673c936b2"/>
    <xsd:import namespace="c38ec0a1-3860-4738-b1bf-8a9b09c2ba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OCR" minOccurs="0"/>
                <xsd:element ref="ns2:MediaServiceLocation"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a88e30-b548-466e-b435-9d5673c936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c3282b9-7e5c-4006-bd6f-6aea32a4344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8ec0a1-3860-4738-b1bf-8a9b09c2bad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1d8f9f4-ea2d-4918-bd00-dc95456ada64}" ma:internalName="TaxCatchAll" ma:showField="CatchAllData" ma:web="c38ec0a1-3860-4738-b1bf-8a9b09c2bad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7B9052-E158-4F40-B1D2-617288FDBC1F}">
  <ds:schemaRefs>
    <ds:schemaRef ds:uri="http://schemas.microsoft.com/sharepoint/v3/contenttype/forms"/>
  </ds:schemaRefs>
</ds:datastoreItem>
</file>

<file path=customXml/itemProps2.xml><?xml version="1.0" encoding="utf-8"?>
<ds:datastoreItem xmlns:ds="http://schemas.openxmlformats.org/officeDocument/2006/customXml" ds:itemID="{12642436-7841-44FE-A7AE-ADE988073205}">
  <ds:schemaRefs>
    <ds:schemaRef ds:uri="http://schemas.openxmlformats.org/package/2006/metadata/core-properties"/>
    <ds:schemaRef ds:uri="http://schemas.microsoft.com/office/2006/documentManagement/types"/>
    <ds:schemaRef ds:uri="http://purl.org/dc/terms/"/>
    <ds:schemaRef ds:uri="c38ec0a1-3860-4738-b1bf-8a9b09c2bad0"/>
    <ds:schemaRef ds:uri="http://purl.org/dc/elements/1.1/"/>
    <ds:schemaRef ds:uri="http://purl.org/dc/dcmitype/"/>
    <ds:schemaRef ds:uri="http://schemas.microsoft.com/office/infopath/2007/PartnerControls"/>
    <ds:schemaRef ds:uri="c0a88e30-b548-466e-b435-9d5673c936b2"/>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C4F2C57-0B86-48BF-9CD6-A80F0E76E6EB}">
  <ds:schemaRefs>
    <ds:schemaRef ds:uri="c0a88e30-b548-466e-b435-9d5673c936b2"/>
    <ds:schemaRef ds:uri="c38ec0a1-3860-4738-b1bf-8a9b09c2ba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14</TotalTime>
  <Words>2837</Words>
  <Application>Microsoft Office PowerPoint</Application>
  <PresentationFormat>Widescreen</PresentationFormat>
  <Paragraphs>931</Paragraphs>
  <Slides>25</Slides>
  <Notes>17</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5" baseType="lpstr">
      <vt:lpstr>Arial</vt:lpstr>
      <vt:lpstr>Arial,Sans-Serif</vt:lpstr>
      <vt:lpstr>Calibri</vt:lpstr>
      <vt:lpstr>Nunito Sans</vt:lpstr>
      <vt:lpstr>Segoe UI</vt:lpstr>
      <vt:lpstr>Tahoma</vt:lpstr>
      <vt:lpstr>Wingdings</vt:lpstr>
      <vt:lpstr>Carrier</vt:lpstr>
      <vt:lpstr>White</vt:lpstr>
      <vt:lpstr>think-cell Slide</vt:lpstr>
      <vt:lpstr>Town Hall NARS | LCS | RC  July 25, 2024</vt:lpstr>
      <vt:lpstr>Agenda &amp; Today’s Speakers</vt:lpstr>
      <vt:lpstr>Hydronics Org Announcement</vt:lpstr>
      <vt:lpstr>Strategic Focus Areas</vt:lpstr>
      <vt:lpstr>Key Wins &amp; Initiatives</vt:lpstr>
      <vt:lpstr>Sales Update</vt:lpstr>
      <vt:lpstr>Residential  Product Roadmap</vt:lpstr>
      <vt:lpstr>2025 Refrigerant Changes</vt:lpstr>
      <vt:lpstr>RES 5Y Roadmap – Key Products</vt:lpstr>
      <vt:lpstr>Differentiation Transformation</vt:lpstr>
      <vt:lpstr>Financial Update</vt:lpstr>
      <vt:lpstr>2024 NARS Financials</vt:lpstr>
      <vt:lpstr>Light commercial</vt:lpstr>
      <vt:lpstr>Strategic Focus Areas</vt:lpstr>
      <vt:lpstr>2025 PIPO Summary – Light Commercial </vt:lpstr>
      <vt:lpstr>2024 LCML Financials</vt:lpstr>
      <vt:lpstr>Replacement Components</vt:lpstr>
      <vt:lpstr>RC Overview</vt:lpstr>
      <vt:lpstr>2nd Half and Full Year Aftermarket</vt:lpstr>
      <vt:lpstr>Distributor Loyalty Program</vt:lpstr>
      <vt:lpstr>Electric Heat Packages</vt:lpstr>
      <vt:lpstr>Q&amp;A</vt:lpstr>
      <vt:lpstr>PowerPoint Presentation</vt:lpstr>
      <vt:lpstr>PowerPoint Presentation</vt:lpstr>
      <vt:lpstr>PowerPoint Presentation</vt:lpstr>
    </vt:vector>
  </TitlesOfParts>
  <Manager/>
  <Company>Carrier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Carrier</dc:title>
  <dc:subject/>
  <dc:creator>Carrier</dc:creator>
  <cp:keywords/>
  <dc:description/>
  <cp:lastModifiedBy>Hooley, Kara</cp:lastModifiedBy>
  <cp:revision>5</cp:revision>
  <cp:lastPrinted>2019-08-23T17:21:09Z</cp:lastPrinted>
  <dcterms:created xsi:type="dcterms:W3CDTF">2019-08-19T21:04:10Z</dcterms:created>
  <dcterms:modified xsi:type="dcterms:W3CDTF">2024-07-25T12:44:01Z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
    <vt:lpwstr>Carrier</vt:lpwstr>
  </property>
  <property fmtid="{D5CDD505-2E9C-101B-9397-08002B2CF9AE}" pid="3" name="CCSize">
    <vt:lpwstr>W</vt:lpwstr>
  </property>
  <property fmtid="{D5CDD505-2E9C-101B-9397-08002B2CF9AE}" pid="4" name="SlideNo">
    <vt:bool>true</vt:bool>
  </property>
  <property fmtid="{D5CDD505-2E9C-101B-9397-08002B2CF9AE}" pid="5" name="MSIP_Label_b7864bb8-b671-4bed-ba85-9478127ab5e9_Enabled">
    <vt:lpwstr>true</vt:lpwstr>
  </property>
  <property fmtid="{D5CDD505-2E9C-101B-9397-08002B2CF9AE}" pid="6" name="MSIP_Label_b7864bb8-b671-4bed-ba85-9478127ab5e9_SetDate">
    <vt:lpwstr>2024-03-11T21:33:28Z</vt:lpwstr>
  </property>
  <property fmtid="{D5CDD505-2E9C-101B-9397-08002B2CF9AE}" pid="7" name="MSIP_Label_b7864bb8-b671-4bed-ba85-9478127ab5e9_Method">
    <vt:lpwstr>Standard</vt:lpwstr>
  </property>
  <property fmtid="{D5CDD505-2E9C-101B-9397-08002B2CF9AE}" pid="8" name="MSIP_Label_b7864bb8-b671-4bed-ba85-9478127ab5e9_Name">
    <vt:lpwstr>Confidential – 2023</vt:lpwstr>
  </property>
  <property fmtid="{D5CDD505-2E9C-101B-9397-08002B2CF9AE}" pid="9" name="MSIP_Label_b7864bb8-b671-4bed-ba85-9478127ab5e9_SiteId">
    <vt:lpwstr>36839a65-7f3f-4bac-9ea4-f571f10a9a03</vt:lpwstr>
  </property>
  <property fmtid="{D5CDD505-2E9C-101B-9397-08002B2CF9AE}" pid="10" name="MSIP_Label_b7864bb8-b671-4bed-ba85-9478127ab5e9_ActionId">
    <vt:lpwstr>034db1c2-5f26-4f04-84d1-fd87ffcfedaf</vt:lpwstr>
  </property>
  <property fmtid="{D5CDD505-2E9C-101B-9397-08002B2CF9AE}" pid="11" name="MSIP_Label_b7864bb8-b671-4bed-ba85-9478127ab5e9_ContentBits">
    <vt:lpwstr>0</vt:lpwstr>
  </property>
  <property fmtid="{D5CDD505-2E9C-101B-9397-08002B2CF9AE}" pid="12" name="MediaServiceImageTags">
    <vt:lpwstr/>
  </property>
  <property fmtid="{D5CDD505-2E9C-101B-9397-08002B2CF9AE}" pid="13" name="ContentTypeId">
    <vt:lpwstr>0x010100307B78000FEDDF408908261C8BE32AC9</vt:lpwstr>
  </property>
</Properties>
</file>